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58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1.xml.rels" ContentType="application/vnd.openxmlformats-package.relationships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5.xml" ContentType="application/vnd.openxmlformats-officedocument.presentationml.notes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158.jpeg" ContentType="image/jpeg"/>
  <Override PartName="/ppt/media/image156.jpeg" ContentType="image/jpeg"/>
  <Override PartName="/ppt/media/image153.jpeg" ContentType="image/jpeg"/>
  <Override PartName="/ppt/media/image152.png" ContentType="image/png"/>
  <Override PartName="/ppt/media/image148.png" ContentType="image/png"/>
  <Override PartName="/ppt/media/image147.jpeg" ContentType="image/jpeg"/>
  <Override PartName="/ppt/media/image146.jpeg" ContentType="image/jpeg"/>
  <Override PartName="/ppt/media/image144.jpeg" ContentType="image/jpeg"/>
  <Override PartName="/ppt/media/image142.png" ContentType="image/png"/>
  <Override PartName="/ppt/media/image141.jpeg" ContentType="image/jpeg"/>
  <Override PartName="/ppt/media/image149.jpeg" ContentType="image/jpeg"/>
  <Override PartName="/ppt/media/image140.png" ContentType="image/png"/>
  <Override PartName="/ppt/media/image137.jpeg" ContentType="image/jpeg"/>
  <Override PartName="/ppt/media/image136.jpeg" ContentType="image/jpeg"/>
  <Override PartName="/ppt/media/image135.jpeg" ContentType="image/jpeg"/>
  <Override PartName="/ppt/media/image132.png" ContentType="image/png"/>
  <Override PartName="/ppt/media/image131.jpeg" ContentType="image/jpeg"/>
  <Override PartName="/ppt/media/image130.jpeg" ContentType="image/jpeg"/>
  <Override PartName="/ppt/media/image129.jpeg" ContentType="image/jpeg"/>
  <Override PartName="/ppt/media/image128.jpeg" ContentType="image/jpeg"/>
  <Override PartName="/ppt/media/image127.png" ContentType="image/png"/>
  <Override PartName="/ppt/media/image126.jpeg" ContentType="image/jpeg"/>
  <Override PartName="/ppt/media/image125.jpeg" ContentType="image/jpeg"/>
  <Override PartName="/ppt/media/image124.jpeg" ContentType="image/jpeg"/>
  <Override PartName="/ppt/media/image123.jpeg" ContentType="image/jpeg"/>
  <Override PartName="/ppt/media/image122.jpeg" ContentType="image/jpeg"/>
  <Override PartName="/ppt/media/image121.jpeg" ContentType="image/jpeg"/>
  <Override PartName="/ppt/media/image119.jpeg" ContentType="image/jpeg"/>
  <Override PartName="/ppt/media/image118.png" ContentType="image/png"/>
  <Override PartName="/ppt/media/image117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39.jpeg" ContentType="image/jpeg"/>
  <Override PartName="/ppt/media/image111.jpeg" ContentType="image/jpeg"/>
  <Override PartName="/ppt/media/image138.jpeg" ContentType="image/jpeg"/>
  <Override PartName="/ppt/media/image110.jpeg" ContentType="image/jpeg"/>
  <Override PartName="/ppt/media/image109.jpeg" ContentType="image/jpeg"/>
  <Override PartName="/ppt/media/image108.png" ContentType="image/png"/>
  <Override PartName="/ppt/media/image105.png" ContentType="image/png"/>
  <Override PartName="/ppt/media/image112.jpeg" ContentType="image/jpeg"/>
  <Override PartName="/ppt/media/image104.png" ContentType="image/png"/>
  <Override PartName="/ppt/media/image103.png" ContentType="image/png"/>
  <Override PartName="/ppt/media/image102.png" ContentType="image/png"/>
  <Override PartName="/ppt/media/image100.wmf" ContentType="image/x-wmf"/>
  <Override PartName="/ppt/media/image97.jpeg" ContentType="image/jpeg"/>
  <Override PartName="/ppt/media/image45.jpeg" ContentType="image/jpeg"/>
  <Override PartName="/ppt/media/image151.jpeg" ContentType="image/jpeg"/>
  <Override PartName="/ppt/media/image12.png" ContentType="image/png"/>
  <Override PartName="/ppt/media/image43.png" ContentType="image/png"/>
  <Override PartName="/ppt/media/image32.wmf" ContentType="image/x-wmf"/>
  <Override PartName="/ppt/media/image154.jpeg" ContentType="image/jpeg"/>
  <Override PartName="/ppt/media/image42.png" ContentType="image/png"/>
  <Override PartName="/ppt/media/image48.jpeg" ContentType="image/jpeg"/>
  <Override PartName="/ppt/media/image134.png" ContentType="image/png"/>
  <Override PartName="/ppt/media/image61.jpeg" ContentType="image/jpeg"/>
  <Override PartName="/ppt/media/image46.jpeg" ContentType="image/jpeg"/>
  <Override PartName="/ppt/media/image2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133.jpeg" ContentType="image/jpeg"/>
  <Override PartName="/ppt/media/image29.png" ContentType="image/png"/>
  <Override PartName="/ppt/media/image107.wmf" ContentType="image/x-wmf"/>
  <Override PartName="/ppt/media/image26.png" ContentType="image/png"/>
  <Override PartName="/ppt/media/image25.png" ContentType="image/png"/>
  <Override PartName="/ppt/media/image24.png" ContentType="image/png"/>
  <Override PartName="/ppt/media/image99.jpeg" ContentType="image/jpeg"/>
  <Override PartName="/ppt/media/image10.png" ContentType="image/png"/>
  <Override PartName="/ppt/media/image23.png" ContentType="image/png"/>
  <Override PartName="/ppt/media/image98.jpeg" ContentType="image/jpeg"/>
  <Override PartName="/ppt/media/image70.jpeg" ContentType="image/jpeg"/>
  <Override PartName="/ppt/media/image120.jpeg" ContentType="image/jpeg"/>
  <Override PartName="/ppt/media/image36.png" ContentType="image/png"/>
  <Override PartName="/ppt/media/image1.png" ContentType="image/png"/>
  <Override PartName="/ppt/media/image51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155.jpeg" ContentType="image/jpeg"/>
  <Override PartName="/ppt/media/image52.png" ContentType="image/png"/>
  <Override PartName="/ppt/media/image62.jpeg" ContentType="image/jpeg"/>
  <Override PartName="/ppt/media/image38.png" ContentType="image/png"/>
  <Override PartName="/ppt/media/image157.png" ContentType="image/png"/>
  <Override PartName="/ppt/media/image3.png" ContentType="image/png"/>
  <Override PartName="/ppt/media/image89.jpeg" ContentType="image/jpeg"/>
  <Override PartName="/ppt/media/image53.png" ContentType="image/png"/>
  <Override PartName="/ppt/media/image30.png" ContentType="image/png"/>
  <Override PartName="/ppt/media/image73.jpeg" ContentType="image/jpeg"/>
  <Override PartName="/ppt/media/image39.png" ContentType="image/png"/>
  <Override PartName="/ppt/media/image4.png" ContentType="image/png"/>
  <Override PartName="/ppt/media/image116.png" ContentType="image/png"/>
  <Override PartName="/ppt/media/image28.jpeg" ContentType="image/jpeg"/>
  <Override PartName="/ppt/media/image11.png" ContentType="image/png"/>
  <Override PartName="/ppt/media/image13.png" ContentType="image/png"/>
  <Override PartName="/ppt/media/image76.jpeg" ContentType="image/jpeg"/>
  <Override PartName="/ppt/media/image83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14.png" ContentType="image/png"/>
  <Override PartName="/ppt/media/image66.jpeg" ContentType="image/jpeg"/>
  <Override PartName="/ppt/media/image159.jpeg" ContentType="image/jpeg"/>
  <Override PartName="/ppt/media/image7.png" ContentType="image/png"/>
  <Override PartName="/ppt/media/image92.png" ContentType="image/png"/>
  <Override PartName="/ppt/media/image33.jpeg" ContentType="image/jpeg"/>
  <Override PartName="/ppt/media/image18.png" ContentType="image/png"/>
  <Override PartName="/ppt/media/image8.png" ContentType="image/png"/>
  <Override PartName="/ppt/media/image93.png" ContentType="image/png"/>
  <Override PartName="/ppt/media/image31.wmf" ContentType="image/x-wmf"/>
  <Override PartName="/ppt/media/image19.png" ContentType="image/png"/>
  <Override PartName="/ppt/media/image9.png" ContentType="image/png"/>
  <Override PartName="/ppt/media/image94.png" ContentType="image/png"/>
  <Override PartName="/ppt/media/image79.jpeg" ContentType="image/jpeg"/>
  <Override PartName="/ppt/media/image90.png" ContentType="image/png"/>
  <Override PartName="/ppt/media/image5.png" ContentType="image/png"/>
  <Override PartName="/ppt/media/image68.wmf" ContentType="image/x-wmf"/>
  <Override PartName="/ppt/media/image47.jpeg" ContentType="image/jpeg"/>
  <Override PartName="/ppt/media/image60.jpeg" ContentType="image/jpeg"/>
  <Override PartName="/ppt/media/image50.png" ContentType="image/png"/>
  <Override PartName="/ppt/media/image54.wmf" ContentType="image/x-wmf"/>
  <Override PartName="/ppt/media/image55.wmf" ContentType="image/x-wmf"/>
  <Override PartName="/ppt/media/image150.png" ContentType="image/png"/>
  <Override PartName="/ppt/media/image56.wmf" ContentType="image/x-wmf"/>
  <Override PartName="/ppt/media/image67.png" ContentType="image/png"/>
  <Override PartName="/ppt/media/image57.wmf" ContentType="image/x-wmf"/>
  <Override PartName="/ppt/media/image63.png" ContentType="image/png"/>
  <Override PartName="/ppt/media/image64.wmf" ContentType="image/x-wmf"/>
  <Override PartName="/ppt/media/image143.jpeg" ContentType="image/jpeg"/>
  <Override PartName="/ppt/media/image75.png" ContentType="image/png"/>
  <Override PartName="/ppt/media/image65.wmf" ContentType="image/x-wmf"/>
  <Override PartName="/ppt/media/image44.png" ContentType="image/png"/>
  <Override PartName="/ppt/media/image69.jpeg" ContentType="image/jpeg"/>
  <Override PartName="/ppt/media/image49.jpeg" ContentType="image/jpeg"/>
  <Override PartName="/ppt/media/image82.jpeg" ContentType="image/jpeg"/>
  <Override PartName="/ppt/media/image71.png" ContentType="image/png"/>
  <Override PartName="/ppt/media/image72.png" ContentType="image/png"/>
  <Override PartName="/ppt/media/image74.png" ContentType="image/png"/>
  <Override PartName="/ppt/media/image58.jpeg" ContentType="image/jpeg"/>
  <Override PartName="/ppt/media/image77.png" ContentType="image/png"/>
  <Override PartName="/ppt/media/image85.jpeg" ContentType="image/jpeg"/>
  <Override PartName="/ppt/media/image78.png" ContentType="image/png"/>
  <Override PartName="/ppt/media/image80.png" ContentType="image/png"/>
  <Override PartName="/ppt/media/image81.png" ContentType="image/png"/>
  <Override PartName="/ppt/media/image84.png" ContentType="image/png"/>
  <Override PartName="/ppt/media/image86.png" ContentType="image/png"/>
  <Override PartName="/ppt/media/image59.jpeg" ContentType="image/jpeg"/>
  <Override PartName="/ppt/media/image87.png" ContentType="image/png"/>
  <Override PartName="/ppt/media/image106.png" ContentType="image/png"/>
  <Override PartName="/ppt/media/image27.jpeg" ContentType="image/jpeg"/>
  <Override PartName="/ppt/media/image88.jpeg" ContentType="image/jpeg"/>
  <Override PartName="/ppt/media/image101.wmf" ContentType="image/x-wmf"/>
  <Override PartName="/ppt/media/image20.png" ContentType="image/png"/>
  <Override PartName="/ppt/media/image96.wmf" ContentType="image/x-wmf"/>
  <Override PartName="/ppt/media/image145.jpeg" ContentType="image/jpeg"/>
  <Override PartName="/ppt/media/image9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5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33B5034-6338-4C5A-B4CA-8341F39E26C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E4D426E-992B-41A5-99DF-29D17621A64A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 type="body"/>
          </p:nvPr>
        </p:nvSpPr>
        <p:spPr>
          <a:xfrm>
            <a:off x="950040" y="4540680"/>
            <a:ext cx="5384520" cy="437868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7A859D64-0B29-4A96-9DB1-7C0FAE662B34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non-maxes exceeding average (thresholded)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0E120AC2-2D66-437A-8BEC-8091056DA227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688D287-9226-4F32-B6A0-EDBE290B95BB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CC228C9-D341-4ABA-B4E2-7F6C4025A094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629738F-2079-43B0-B326-22D6703247D9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99" name="PlaceHolder 2"/>
          <p:cNvSpPr>
            <a:spLocks noGrp="1"/>
          </p:cNvSpPr>
          <p:nvPr>
            <p:ph type="body"/>
          </p:nvPr>
        </p:nvSpPr>
        <p:spPr>
          <a:xfrm>
            <a:off x="949320" y="4540320"/>
            <a:ext cx="5384520" cy="437940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10F3A2F9-0739-4DE9-AC1A-1D9B00325110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2243C675-686F-4F04-9862-766CE6EE48B7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0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DA6643FC-6388-43D7-B0EA-4DA8DC9D1D5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0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5510F8C8-4C6F-4139-8CA1-8AA98EEE078A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552AFD7-C8B1-45CB-BE12-2B46E6EBD736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0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234CD5FD-9720-4503-BC2E-3109379724C3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41E55408-4559-42B9-B136-DD1850762349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991A3DB1-0AF1-45FB-943C-60E9E7E399E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13" name="PlaceHolder 2"/>
          <p:cNvSpPr>
            <a:spLocks noGrp="1"/>
          </p:cNvSpPr>
          <p:nvPr>
            <p:ph type="body"/>
          </p:nvPr>
        </p:nvSpPr>
        <p:spPr>
          <a:xfrm>
            <a:off x="950040" y="4540680"/>
            <a:ext cx="5384520" cy="437868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FBCE4948-B82F-4572-9E72-073504F11F21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15" name="PlaceHolder 2"/>
          <p:cNvSpPr>
            <a:spLocks noGrp="1"/>
          </p:cNvSpPr>
          <p:nvPr>
            <p:ph type="body"/>
          </p:nvPr>
        </p:nvSpPr>
        <p:spPr>
          <a:xfrm>
            <a:off x="950040" y="4540680"/>
            <a:ext cx="5384520" cy="437868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A8B1EF0-4409-457B-B8E3-A39D662E9B2A}" type="slidenum"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45AAA0E8-05CE-400D-BD50-A98B652A7DF7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1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EF6CE8D-CF2D-4867-9909-57D23F110EBB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FFC2843D-C904-40DB-913F-E44304411406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76" name="PlaceHolder 2"/>
          <p:cNvSpPr>
            <a:spLocks noGrp="1"/>
          </p:cNvSpPr>
          <p:nvPr>
            <p:ph type="body"/>
          </p:nvPr>
        </p:nvSpPr>
        <p:spPr>
          <a:xfrm>
            <a:off x="1012680" y="4767120"/>
            <a:ext cx="5743440" cy="459864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2B20B3E4-07B5-4E62-A849-B666959C2847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7D1D9D5-0859-4BE0-B5C6-C9AFB5EC6216}" type="slidenum"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2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4AF81160-FA66-42DA-9316-FEE723D905E1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2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F9175399-285C-4AE6-BCD6-A13338FC258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local descriptors to discrete tokens, and then “match” them by simply looking up features assigned to identical tokens.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9B00A14-C4AC-4BF0-8E06-5F73D765F51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32" name="TextShape 3"/>
          <p:cNvSpPr txBox="1"/>
          <p:nvPr/>
        </p:nvSpPr>
        <p:spPr>
          <a:xfrm>
            <a:off x="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CS 376 Lecture 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1E5F103-D1A8-4AF8-BE1C-797232C3BD7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3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5880"/>
          </a:xfrm>
          <a:prstGeom prst="rect">
            <a:avLst/>
          </a:prstGeom>
        </p:spPr>
        <p:txBody>
          <a:bodyPr lIns="92880" rIns="9288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5" name="CustomShape 3"/>
          <p:cNvSpPr/>
          <p:nvPr/>
        </p:nvSpPr>
        <p:spPr>
          <a:xfrm>
            <a:off x="3887640" y="868680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C13DE171-3B10-4281-92BC-2D704A0C1F6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6" name="TextShape 4"/>
          <p:cNvSpPr txBox="1"/>
          <p:nvPr/>
        </p:nvSpPr>
        <p:spPr>
          <a:xfrm>
            <a:off x="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CS 376 Lecture 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local descriptors to discrete tokens, and then “match” them by simply looking up features assigned to identical tokens.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1E5915C-CBAD-4AB0-8EA4-AFC49EBE70C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39" name="TextShape 3"/>
          <p:cNvSpPr txBox="1"/>
          <p:nvPr/>
        </p:nvSpPr>
        <p:spPr>
          <a:xfrm>
            <a:off x="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CS 376 Lecture 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local descriptors to discrete tokens, and then “match” them by simply looking up features assigned to identical tokens.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7B82322-4A51-4EB7-9250-147819D3B80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42" name="TextShape 3"/>
          <p:cNvSpPr txBox="1"/>
          <p:nvPr/>
        </p:nvSpPr>
        <p:spPr>
          <a:xfrm>
            <a:off x="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CS 376 Lecture 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48626CC-A356-4B3E-A572-B711E85FD5D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324BADA-270F-4668-B759-8B9D649F80CB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78" name="CustomShape 2"/>
          <p:cNvSpPr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/>
          <a:p>
            <a:pPr algn="r">
              <a:lnSpc>
                <a:spcPct val="100000"/>
              </a:lnSpc>
            </a:pPr>
            <a:fld id="{53726FAF-3061-47E6-8C4E-10595F00C5E7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9" name="PlaceHolder 3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480" rIns="9648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5C32BE2-65D7-4262-8660-EE983EAB653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4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5880"/>
          </a:xfrm>
          <a:prstGeom prst="rect">
            <a:avLst/>
          </a:prstGeom>
        </p:spPr>
        <p:txBody>
          <a:bodyPr lIns="92880" rIns="9288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7" name="TextShape 3"/>
          <p:cNvSpPr txBox="1"/>
          <p:nvPr/>
        </p:nvSpPr>
        <p:spPr>
          <a:xfrm>
            <a:off x="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CS 376 Lecture 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B70D6C1-3267-4683-BE69-1A3F3F3B5DC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4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5880"/>
          </a:xfrm>
          <a:prstGeom prst="rect">
            <a:avLst/>
          </a:prstGeom>
        </p:spPr>
        <p:txBody>
          <a:bodyPr lIns="92880" rIns="9288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0" name="TextShape 3"/>
          <p:cNvSpPr txBox="1"/>
          <p:nvPr/>
        </p:nvSpPr>
        <p:spPr>
          <a:xfrm>
            <a:off x="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CS 376 Lecture 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7CDDF9A-BC10-4A9E-B729-1522D9E88E4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53" name="TextShape 3"/>
          <p:cNvSpPr txBox="1"/>
          <p:nvPr/>
        </p:nvSpPr>
        <p:spPr>
          <a:xfrm>
            <a:off x="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CS 376 Lecture 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45881C1-6B72-4F70-BEC2-ADA161A95E6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56" name="TextShape 3"/>
          <p:cNvSpPr txBox="1"/>
          <p:nvPr/>
        </p:nvSpPr>
        <p:spPr>
          <a:xfrm>
            <a:off x="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CS 376 Lecture 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DD1117AE-3F03-40B6-89A4-4C8363C2E8B0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C196A9B5-E8A1-4E46-ADDF-B030FF9A6BC5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B678F2D5-EDF2-4C9D-AD4C-A9A8B46893AE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69B2DD66-FD96-4B78-B3DD-52B8D86772E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87" name="PlaceHolder 2"/>
          <p:cNvSpPr>
            <a:spLocks noGrp="1"/>
          </p:cNvSpPr>
          <p:nvPr>
            <p:ph type="body"/>
          </p:nvPr>
        </p:nvSpPr>
        <p:spPr>
          <a:xfrm>
            <a:off x="950040" y="4540680"/>
            <a:ext cx="5384520" cy="437868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473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7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512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Master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10/21/17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EB36D66-EC57-4911-83B0-A021A897A846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ine 1"/>
          <p:cNvSpPr/>
          <p:nvPr/>
        </p:nvSpPr>
        <p:spPr>
          <a:xfrm>
            <a:off x="685800" y="838080"/>
            <a:ext cx="777240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PlaceHolder 2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7C97EF1A-F0CE-4DD8-89CE-73961D9FA1B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ine 1"/>
          <p:cNvSpPr/>
          <p:nvPr/>
        </p:nvSpPr>
        <p:spPr>
          <a:xfrm>
            <a:off x="685800" y="838080"/>
            <a:ext cx="777240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PlaceHolder 2"/>
          <p:cNvSpPr>
            <a:spLocks noGrp="1"/>
          </p:cNvSpPr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7A68AD81-DA94-43DF-88C9-85F34EB8E24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0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5F77760-054F-4244-B797-8187AF099FA6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8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3D27FF4-4DE1-4D9F-A4F0-273C45F464F6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6491CCA5-C472-4A4C-AA5C-B864D02FB12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BC94E7DA-4C45-44FF-9A0B-A5F75C4DCF8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30F0820B-D943-4CF9-9DE4-F5DFB0D5F00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1"/>
          <p:cNvSpPr/>
          <p:nvPr/>
        </p:nvSpPr>
        <p:spPr>
          <a:xfrm>
            <a:off x="685800" y="838080"/>
            <a:ext cx="777240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4308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E42BF77A-678D-4358-AB13-8CB1D17F654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 1"/>
          <p:cNvSpPr/>
          <p:nvPr/>
        </p:nvSpPr>
        <p:spPr>
          <a:xfrm>
            <a:off x="685800" y="838080"/>
            <a:ext cx="777240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PlaceHolder 2"/>
          <p:cNvSpPr>
            <a:spLocks noGrp="1"/>
          </p:cNvSpPr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68D28E84-B0C6-45E6-9151-DE74AE148CE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Line 1"/>
          <p:cNvSpPr/>
          <p:nvPr/>
        </p:nvSpPr>
        <p:spPr>
          <a:xfrm>
            <a:off x="685800" y="838080"/>
            <a:ext cx="777240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PlaceHolder 2"/>
          <p:cNvSpPr>
            <a:spLocks noGrp="1"/>
          </p:cNvSpPr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4308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F4B517D5-CCF8-42DB-A9C7-E25C9B2B055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DDC57BC1-D798-4680-B13B-51744CBC775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Line 1"/>
          <p:cNvSpPr/>
          <p:nvPr/>
        </p:nvSpPr>
        <p:spPr>
          <a:xfrm>
            <a:off x="685800" y="838080"/>
            <a:ext cx="777240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PlaceHolder 2"/>
          <p:cNvSpPr>
            <a:spLocks noGrp="1"/>
          </p:cNvSpPr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4308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10/21/17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E3C0B15A-E8BE-4EC6-8AD5-D32C1792A51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wmf"/><Relationship Id="rId6" Type="http://schemas.openxmlformats.org/officeDocument/2006/relationships/image" Target="../media/image55.wmf"/><Relationship Id="rId7" Type="http://schemas.openxmlformats.org/officeDocument/2006/relationships/image" Target="../media/image56.wmf"/><Relationship Id="rId8" Type="http://schemas.openxmlformats.org/officeDocument/2006/relationships/image" Target="../media/image57.wmf"/><Relationship Id="rId9" Type="http://schemas.openxmlformats.org/officeDocument/2006/relationships/slideLayout" Target="../slideLayouts/slideLayout49.xml"/><Relationship Id="rId10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wmf"/><Relationship Id="rId3" Type="http://schemas.openxmlformats.org/officeDocument/2006/relationships/image" Target="../media/image65.wmf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wmf"/><Relationship Id="rId6" Type="http://schemas.openxmlformats.org/officeDocument/2006/relationships/image" Target="../media/image32.wmf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image" Target="../media/image68.wmf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9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jpeg"/><Relationship Id="rId4" Type="http://schemas.openxmlformats.org/officeDocument/2006/relationships/slideLayout" Target="../slideLayouts/slideLayout9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jpeg"/><Relationship Id="rId4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jpeg"/><Relationship Id="rId4" Type="http://schemas.openxmlformats.org/officeDocument/2006/relationships/slideLayout" Target="../slideLayouts/slideLayout9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jpeg"/><Relationship Id="rId4" Type="http://schemas.openxmlformats.org/officeDocument/2006/relationships/slideLayout" Target="../slideLayouts/slideLayout9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jpeg"/><Relationship Id="rId4" Type="http://schemas.openxmlformats.org/officeDocument/2006/relationships/slideLayout" Target="../slideLayouts/slideLayout9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jpeg"/><Relationship Id="rId4" Type="http://schemas.openxmlformats.org/officeDocument/2006/relationships/slideLayout" Target="../slideLayouts/slideLayout9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wmf"/><Relationship Id="rId9" Type="http://schemas.openxmlformats.org/officeDocument/2006/relationships/slideLayout" Target="../slideLayouts/slideLayout97.xml"/><Relationship Id="rId10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jpe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image" Target="../media/image100.wmf"/><Relationship Id="rId3" Type="http://schemas.openxmlformats.org/officeDocument/2006/relationships/image" Target="../media/image101.wmf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slideLayout" Target="../slideLayouts/slideLayout9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wmf"/><Relationship Id="rId3" Type="http://schemas.openxmlformats.org/officeDocument/2006/relationships/image" Target="../media/image108.png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9.jpeg"/><Relationship Id="rId2" Type="http://schemas.openxmlformats.org/officeDocument/2006/relationships/image" Target="../media/image110.jpe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jpe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1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slideLayout" Target="../slideLayouts/slideLayout125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19.jpeg"/><Relationship Id="rId2" Type="http://schemas.openxmlformats.org/officeDocument/2006/relationships/image" Target="../media/image120.jpe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21.jpeg"/><Relationship Id="rId2" Type="http://schemas.openxmlformats.org/officeDocument/2006/relationships/image" Target="../media/image122.jpeg"/><Relationship Id="rId3" Type="http://schemas.openxmlformats.org/officeDocument/2006/relationships/image" Target="../media/image123.jpeg"/><Relationship Id="rId4" Type="http://schemas.openxmlformats.org/officeDocument/2006/relationships/image" Target="../media/image124.jpeg"/><Relationship Id="rId5" Type="http://schemas.openxmlformats.org/officeDocument/2006/relationships/slideLayout" Target="../slideLayouts/slideLayout9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25.jpeg"/><Relationship Id="rId2" Type="http://schemas.openxmlformats.org/officeDocument/2006/relationships/image" Target="../media/image126.jpe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09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28.jpeg"/><Relationship Id="rId2" Type="http://schemas.openxmlformats.org/officeDocument/2006/relationships/image" Target="../media/image129.jpeg"/><Relationship Id="rId3" Type="http://schemas.openxmlformats.org/officeDocument/2006/relationships/image" Target="../media/image130.jpeg"/><Relationship Id="rId4" Type="http://schemas.openxmlformats.org/officeDocument/2006/relationships/image" Target="../media/image131.jpeg"/><Relationship Id="rId5" Type="http://schemas.openxmlformats.org/officeDocument/2006/relationships/image" Target="../media/image132.png"/><Relationship Id="rId6" Type="http://schemas.openxmlformats.org/officeDocument/2006/relationships/image" Target="../media/image133.jpeg"/><Relationship Id="rId7" Type="http://schemas.openxmlformats.org/officeDocument/2006/relationships/image" Target="../media/image134.png"/><Relationship Id="rId8" Type="http://schemas.openxmlformats.org/officeDocument/2006/relationships/image" Target="../media/image135.jpeg"/><Relationship Id="rId9" Type="http://schemas.openxmlformats.org/officeDocument/2006/relationships/slideLayout" Target="../slideLayouts/slideLayout137.xml"/><Relationship Id="rId10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36.jpeg"/><Relationship Id="rId2" Type="http://schemas.openxmlformats.org/officeDocument/2006/relationships/image" Target="../media/image137.jpeg"/><Relationship Id="rId3" Type="http://schemas.openxmlformats.org/officeDocument/2006/relationships/image" Target="../media/image138.jpeg"/><Relationship Id="rId4" Type="http://schemas.openxmlformats.org/officeDocument/2006/relationships/image" Target="../media/image139.jpeg"/><Relationship Id="rId5" Type="http://schemas.openxmlformats.org/officeDocument/2006/relationships/image" Target="../media/image140.png"/><Relationship Id="rId6" Type="http://schemas.openxmlformats.org/officeDocument/2006/relationships/image" Target="../media/image141.jpeg"/><Relationship Id="rId7" Type="http://schemas.openxmlformats.org/officeDocument/2006/relationships/image" Target="../media/image142.png"/><Relationship Id="rId8" Type="http://schemas.openxmlformats.org/officeDocument/2006/relationships/image" Target="../media/image143.jpeg"/><Relationship Id="rId9" Type="http://schemas.openxmlformats.org/officeDocument/2006/relationships/slideLayout" Target="../slideLayouts/slideLayout137.xml"/><Relationship Id="rId10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44.jpeg"/><Relationship Id="rId2" Type="http://schemas.openxmlformats.org/officeDocument/2006/relationships/image" Target="../media/image145.jpeg"/><Relationship Id="rId3" Type="http://schemas.openxmlformats.org/officeDocument/2006/relationships/image" Target="../media/image146.jpeg"/><Relationship Id="rId4" Type="http://schemas.openxmlformats.org/officeDocument/2006/relationships/image" Target="../media/image147.jpeg"/><Relationship Id="rId5" Type="http://schemas.openxmlformats.org/officeDocument/2006/relationships/image" Target="../media/image148.png"/><Relationship Id="rId6" Type="http://schemas.openxmlformats.org/officeDocument/2006/relationships/image" Target="../media/image149.jpeg"/><Relationship Id="rId7" Type="http://schemas.openxmlformats.org/officeDocument/2006/relationships/image" Target="../media/image150.png"/><Relationship Id="rId8" Type="http://schemas.openxmlformats.org/officeDocument/2006/relationships/image" Target="../media/image151.jpeg"/><Relationship Id="rId9" Type="http://schemas.openxmlformats.org/officeDocument/2006/relationships/slideLayout" Target="../slideLayouts/slideLayout137.xml"/><Relationship Id="rId10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slideLayout" Target="../slideLayouts/slideLayout145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53.jpeg"/><Relationship Id="rId2" Type="http://schemas.openxmlformats.org/officeDocument/2006/relationships/slideLayout" Target="../slideLayouts/slideLayout14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54.jpeg"/><Relationship Id="rId2" Type="http://schemas.openxmlformats.org/officeDocument/2006/relationships/slideLayout" Target="../slideLayouts/slideLayout14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55.jpeg"/><Relationship Id="rId2" Type="http://schemas.openxmlformats.org/officeDocument/2006/relationships/slideLayout" Target="../slideLayouts/slideLayout14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56.jpeg"/><Relationship Id="rId2" Type="http://schemas.openxmlformats.org/officeDocument/2006/relationships/slideLayout" Target="../slideLayouts/slideLayout14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jpeg"/><Relationship Id="rId3" Type="http://schemas.openxmlformats.org/officeDocument/2006/relationships/image" Target="../media/image159.jpeg"/><Relationship Id="rId4" Type="http://schemas.openxmlformats.org/officeDocument/2006/relationships/slideLayout" Target="../slideLayouts/slideLayout145.xml"/><Relationship Id="rId5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0" y="1811520"/>
            <a:ext cx="91436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1371600" y="368784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Picture 10" descr=""/>
          <p:cNvPicPr/>
          <p:nvPr/>
        </p:nvPicPr>
        <p:blipFill>
          <a:blip r:embed="rId1"/>
          <a:stretch/>
        </p:blipFill>
        <p:spPr>
          <a:xfrm>
            <a:off x="519120" y="3990960"/>
            <a:ext cx="1655280" cy="1317240"/>
          </a:xfrm>
          <a:prstGeom prst="rect">
            <a:avLst/>
          </a:prstGeom>
          <a:ln w="9360">
            <a:noFill/>
          </a:ln>
        </p:spPr>
      </p:pic>
      <p:pic>
        <p:nvPicPr>
          <p:cNvPr id="612" name="Picture 17" descr=""/>
          <p:cNvPicPr/>
          <p:nvPr/>
        </p:nvPicPr>
        <p:blipFill>
          <a:blip r:embed="rId2"/>
          <a:srcRect l="7629" t="9562" r="47210" b="45154"/>
          <a:stretch/>
        </p:blipFill>
        <p:spPr>
          <a:xfrm>
            <a:off x="2606760" y="4013280"/>
            <a:ext cx="1618920" cy="1294920"/>
          </a:xfrm>
          <a:prstGeom prst="rect">
            <a:avLst/>
          </a:prstGeom>
          <a:ln w="9360">
            <a:noFill/>
          </a:ln>
        </p:spPr>
      </p:pic>
      <p:pic>
        <p:nvPicPr>
          <p:cNvPr id="613" name="Picture 18" descr=""/>
          <p:cNvPicPr/>
          <p:nvPr/>
        </p:nvPicPr>
        <p:blipFill>
          <a:blip r:embed="rId3"/>
          <a:srcRect l="6955" t="54864" r="45800" b="0"/>
          <a:stretch/>
        </p:blipFill>
        <p:spPr>
          <a:xfrm>
            <a:off x="6762960" y="4013280"/>
            <a:ext cx="1699920" cy="1294920"/>
          </a:xfrm>
          <a:prstGeom prst="rect">
            <a:avLst/>
          </a:prstGeom>
          <a:ln w="9360">
            <a:noFill/>
          </a:ln>
        </p:spPr>
      </p:pic>
      <p:pic>
        <p:nvPicPr>
          <p:cNvPr id="614" name="Picture 19" descr=""/>
          <p:cNvPicPr/>
          <p:nvPr/>
        </p:nvPicPr>
        <p:blipFill>
          <a:blip r:embed="rId4"/>
          <a:srcRect l="53519" t="54864" r="0" b="0"/>
          <a:stretch/>
        </p:blipFill>
        <p:spPr>
          <a:xfrm>
            <a:off x="4668840" y="4013280"/>
            <a:ext cx="1672920" cy="1294920"/>
          </a:xfrm>
          <a:prstGeom prst="rect">
            <a:avLst/>
          </a:prstGeom>
          <a:ln w="9360">
            <a:noFill/>
          </a:ln>
        </p:spPr>
      </p:pic>
      <p:sp>
        <p:nvSpPr>
          <p:cNvPr id="615" name="CustomShape 1"/>
          <p:cNvSpPr/>
          <p:nvPr/>
        </p:nvSpPr>
        <p:spPr>
          <a:xfrm>
            <a:off x="685800" y="228600"/>
            <a:ext cx="7772040" cy="53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Corners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 distinctive interest points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6" name="CustomShape 2"/>
          <p:cNvSpPr/>
          <p:nvPr/>
        </p:nvSpPr>
        <p:spPr>
          <a:xfrm>
            <a:off x="957240" y="2771640"/>
            <a:ext cx="7813440" cy="943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x 2 matrix of image derivatives (averaged in neighborhood of a point).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3"/>
          <p:cNvSpPr/>
          <p:nvPr/>
        </p:nvSpPr>
        <p:spPr>
          <a:xfrm>
            <a:off x="628560" y="5619960"/>
            <a:ext cx="149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8" name="TextShape 4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3FE86876-C0CF-4B52-B587-924627AC613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19" name="" descr=""/>
          <p:cNvPicPr/>
          <p:nvPr/>
        </p:nvPicPr>
        <p:blipFill>
          <a:blip r:embed="rId5"/>
          <a:stretch/>
        </p:blipFill>
        <p:spPr>
          <a:xfrm>
            <a:off x="1066680" y="1015920"/>
            <a:ext cx="5549760" cy="1498680"/>
          </a:xfrm>
          <a:prstGeom prst="rect">
            <a:avLst/>
          </a:prstGeom>
          <a:ln>
            <a:noFill/>
          </a:ln>
        </p:spPr>
      </p:pic>
      <p:pic>
        <p:nvPicPr>
          <p:cNvPr id="620" name="" descr=""/>
          <p:cNvPicPr/>
          <p:nvPr/>
        </p:nvPicPr>
        <p:blipFill>
          <a:blip r:embed="rId6"/>
          <a:stretch/>
        </p:blipFill>
        <p:spPr>
          <a:xfrm>
            <a:off x="2679840" y="5359320"/>
            <a:ext cx="1422360" cy="977760"/>
          </a:xfrm>
          <a:prstGeom prst="rect">
            <a:avLst/>
          </a:prstGeom>
          <a:ln>
            <a:noFill/>
          </a:ln>
        </p:spPr>
      </p:pic>
      <p:pic>
        <p:nvPicPr>
          <p:cNvPr id="621" name="" descr=""/>
          <p:cNvPicPr/>
          <p:nvPr/>
        </p:nvPicPr>
        <p:blipFill>
          <a:blip r:embed="rId7"/>
          <a:stretch/>
        </p:blipFill>
        <p:spPr>
          <a:xfrm>
            <a:off x="4737240" y="5359320"/>
            <a:ext cx="1460520" cy="1041480"/>
          </a:xfrm>
          <a:prstGeom prst="rect">
            <a:avLst/>
          </a:prstGeom>
          <a:ln>
            <a:noFill/>
          </a:ln>
        </p:spPr>
      </p:pic>
      <p:pic>
        <p:nvPicPr>
          <p:cNvPr id="622" name="" descr=""/>
          <p:cNvPicPr/>
          <p:nvPr/>
        </p:nvPicPr>
        <p:blipFill>
          <a:blip r:embed="rId8"/>
          <a:stretch/>
        </p:blipFill>
        <p:spPr>
          <a:xfrm>
            <a:off x="6489720" y="5359320"/>
            <a:ext cx="2222640" cy="104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4" name="Picture 3" descr=""/>
          <p:cNvPicPr/>
          <p:nvPr/>
        </p:nvPicPr>
        <p:blipFill>
          <a:blip r:embed="rId1"/>
          <a:stretch/>
        </p:blipFill>
        <p:spPr>
          <a:xfrm>
            <a:off x="685800" y="1066680"/>
            <a:ext cx="7772040" cy="5183640"/>
          </a:xfrm>
          <a:prstGeom prst="rect">
            <a:avLst/>
          </a:prstGeom>
          <a:ln>
            <a:noFill/>
          </a:ln>
        </p:spPr>
      </p:pic>
      <p:sp>
        <p:nvSpPr>
          <p:cNvPr id="625" name="CustomShape 2"/>
          <p:cNvSpPr/>
          <p:nvPr/>
        </p:nvSpPr>
        <p:spPr>
          <a:xfrm>
            <a:off x="-76320" y="6626520"/>
            <a:ext cx="2209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8EB1EDB7-0F56-49C9-81C1-F3E435F652A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extShape 1"/>
          <p:cNvSpPr txBox="1"/>
          <p:nvPr/>
        </p:nvSpPr>
        <p:spPr>
          <a:xfrm>
            <a:off x="685800" y="914400"/>
            <a:ext cx="5730840" cy="39787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 corner response at every pixel.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8" name="Picture 4" descr=""/>
          <p:cNvPicPr/>
          <p:nvPr/>
        </p:nvPicPr>
        <p:blipFill>
          <a:blip r:embed="rId1"/>
          <a:srcRect l="12498" t="6664" r="9165" b="11112"/>
          <a:stretch/>
        </p:blipFill>
        <p:spPr>
          <a:xfrm>
            <a:off x="1371600" y="1447920"/>
            <a:ext cx="6400440" cy="5038560"/>
          </a:xfrm>
          <a:prstGeom prst="rect">
            <a:avLst/>
          </a:prstGeom>
          <a:ln>
            <a:noFill/>
          </a:ln>
        </p:spPr>
      </p:pic>
      <p:sp>
        <p:nvSpPr>
          <p:cNvPr id="629" name="TextShape 2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0" name="CustomShape 3"/>
          <p:cNvSpPr/>
          <p:nvPr/>
        </p:nvSpPr>
        <p:spPr>
          <a:xfrm>
            <a:off x="-76320" y="6626520"/>
            <a:ext cx="2209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TextShape 4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11A368D1-5589-46BB-B43E-5B9A85EB1EF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Picture 4" descr=""/>
          <p:cNvPicPr/>
          <p:nvPr/>
        </p:nvPicPr>
        <p:blipFill>
          <a:blip r:embed="rId1"/>
          <a:srcRect l="55825" t="0" r="0" b="0"/>
          <a:stretch/>
        </p:blipFill>
        <p:spPr>
          <a:xfrm>
            <a:off x="701640" y="1242000"/>
            <a:ext cx="7547040" cy="5034600"/>
          </a:xfrm>
          <a:prstGeom prst="rect">
            <a:avLst/>
          </a:prstGeom>
          <a:ln w="9360">
            <a:noFill/>
          </a:ln>
        </p:spPr>
      </p:pic>
      <p:sp>
        <p:nvSpPr>
          <p:cNvPr id="633" name="CustomShape 1"/>
          <p:cNvSpPr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of Harris 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4" name="CustomShape 2"/>
          <p:cNvSpPr/>
          <p:nvPr/>
        </p:nvSpPr>
        <p:spPr>
          <a:xfrm>
            <a:off x="-76320" y="6626520"/>
            <a:ext cx="2209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250B8DE2-2939-425C-855A-57EBCAB6EC7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7" name="TextShape 2"/>
          <p:cNvSpPr txBox="1"/>
          <p:nvPr/>
        </p:nvSpPr>
        <p:spPr>
          <a:xfrm>
            <a:off x="685800" y="914400"/>
            <a:ext cx="7772040" cy="2285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Rotation invariant?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8" name="CustomShape 3"/>
          <p:cNvSpPr/>
          <p:nvPr/>
        </p:nvSpPr>
        <p:spPr>
          <a:xfrm>
            <a:off x="4038480" y="914400"/>
            <a:ext cx="1904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CustomShape 4"/>
          <p:cNvSpPr/>
          <p:nvPr/>
        </p:nvSpPr>
        <p:spPr>
          <a:xfrm>
            <a:off x="1905120" y="3200400"/>
            <a:ext cx="1095840" cy="1108440"/>
          </a:xfrm>
          <a:prstGeom prst="rect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5"/>
          <p:cNvSpPr/>
          <p:nvPr/>
        </p:nvSpPr>
        <p:spPr>
          <a:xfrm>
            <a:off x="2213280" y="3584160"/>
            <a:ext cx="787680" cy="724680"/>
          </a:xfrm>
          <a:custGeom>
            <a:avLst/>
            <a:gdLst/>
            <a:ahLst/>
            <a:rect l="l" t="t" r="r" b="b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rgbClr val="00cc99">
              <a:alpha val="51000"/>
            </a:srgbClr>
          </a:solidFill>
          <a:ln w="442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6"/>
          <p:cNvSpPr/>
          <p:nvPr/>
        </p:nvSpPr>
        <p:spPr>
          <a:xfrm>
            <a:off x="5802840" y="3200400"/>
            <a:ext cx="1095840" cy="1108440"/>
          </a:xfrm>
          <a:prstGeom prst="rect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7"/>
          <p:cNvSpPr/>
          <p:nvPr/>
        </p:nvSpPr>
        <p:spPr>
          <a:xfrm rot="3049200">
            <a:off x="5946480" y="3448080"/>
            <a:ext cx="929520" cy="822960"/>
          </a:xfrm>
          <a:custGeom>
            <a:avLst/>
            <a:gdLst/>
            <a:ahLst/>
            <a:rect l="l" t="t" r="r" b="b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rgbClr val="00cc99">
              <a:alpha val="51000"/>
            </a:srgbClr>
          </a:solidFill>
          <a:ln w="442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8"/>
          <p:cNvSpPr/>
          <p:nvPr/>
        </p:nvSpPr>
        <p:spPr>
          <a:xfrm>
            <a:off x="3853800" y="3187440"/>
            <a:ext cx="1217520" cy="123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cc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TextShape 9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E38F2987-7C25-4564-9AEF-98453D6F6DE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TextShape 2"/>
          <p:cNvSpPr txBox="1"/>
          <p:nvPr/>
        </p:nvSpPr>
        <p:spPr>
          <a:xfrm>
            <a:off x="685800" y="914400"/>
            <a:ext cx="7772040" cy="2285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Rotation invariant?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Translation invariant?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3"/>
          <p:cNvSpPr/>
          <p:nvPr/>
        </p:nvSpPr>
        <p:spPr>
          <a:xfrm>
            <a:off x="4038480" y="914400"/>
            <a:ext cx="1904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4"/>
          <p:cNvSpPr/>
          <p:nvPr/>
        </p:nvSpPr>
        <p:spPr>
          <a:xfrm>
            <a:off x="4343400" y="1437480"/>
            <a:ext cx="1904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5"/>
          <p:cNvSpPr/>
          <p:nvPr/>
        </p:nvSpPr>
        <p:spPr>
          <a:xfrm>
            <a:off x="1447920" y="3000960"/>
            <a:ext cx="2184480" cy="2209320"/>
          </a:xfrm>
          <a:prstGeom prst="rect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6"/>
          <p:cNvSpPr/>
          <p:nvPr/>
        </p:nvSpPr>
        <p:spPr>
          <a:xfrm>
            <a:off x="1756080" y="3384720"/>
            <a:ext cx="787680" cy="724680"/>
          </a:xfrm>
          <a:custGeom>
            <a:avLst/>
            <a:gdLst/>
            <a:ahLst/>
            <a:rect l="l" t="t" r="r" b="b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rgbClr val="00cc99">
              <a:alpha val="51000"/>
            </a:srgbClr>
          </a:solidFill>
          <a:ln w="442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7"/>
          <p:cNvSpPr/>
          <p:nvPr/>
        </p:nvSpPr>
        <p:spPr>
          <a:xfrm>
            <a:off x="3899520" y="3521520"/>
            <a:ext cx="1217520" cy="123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cc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8"/>
          <p:cNvSpPr/>
          <p:nvPr/>
        </p:nvSpPr>
        <p:spPr>
          <a:xfrm>
            <a:off x="5435280" y="3000960"/>
            <a:ext cx="2184480" cy="2209320"/>
          </a:xfrm>
          <a:prstGeom prst="rect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9"/>
          <p:cNvSpPr/>
          <p:nvPr/>
        </p:nvSpPr>
        <p:spPr>
          <a:xfrm>
            <a:off x="6553080" y="4104720"/>
            <a:ext cx="787680" cy="724680"/>
          </a:xfrm>
          <a:custGeom>
            <a:avLst/>
            <a:gdLst/>
            <a:ahLst/>
            <a:rect l="l" t="t" r="r" b="b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rgbClr val="00cc99">
              <a:alpha val="51000"/>
            </a:srgbClr>
          </a:solidFill>
          <a:ln w="442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TextShape 10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DCF973DA-B535-44F1-8806-BFD8100FC02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TextShape 2"/>
          <p:cNvSpPr txBox="1"/>
          <p:nvPr/>
        </p:nvSpPr>
        <p:spPr>
          <a:xfrm>
            <a:off x="685800" y="914400"/>
            <a:ext cx="7772040" cy="2285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Rotation invariant?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Translation invariant?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Scale invariant?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3"/>
          <p:cNvSpPr/>
          <p:nvPr/>
        </p:nvSpPr>
        <p:spPr>
          <a:xfrm>
            <a:off x="1295280" y="3463920"/>
            <a:ext cx="2742840" cy="2006280"/>
          </a:xfrm>
          <a:custGeom>
            <a:avLst/>
            <a:gdLst/>
            <a:ahLst/>
            <a:rect l="l" t="t" r="r" b="b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4"/>
          <p:cNvSpPr/>
          <p:nvPr/>
        </p:nvSpPr>
        <p:spPr>
          <a:xfrm>
            <a:off x="1219320" y="4022640"/>
            <a:ext cx="380520" cy="380520"/>
          </a:xfrm>
          <a:prstGeom prst="rect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5"/>
          <p:cNvSpPr/>
          <p:nvPr/>
        </p:nvSpPr>
        <p:spPr>
          <a:xfrm>
            <a:off x="1600200" y="3489480"/>
            <a:ext cx="380520" cy="380520"/>
          </a:xfrm>
          <a:prstGeom prst="rect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6"/>
          <p:cNvSpPr/>
          <p:nvPr/>
        </p:nvSpPr>
        <p:spPr>
          <a:xfrm>
            <a:off x="2452680" y="3244680"/>
            <a:ext cx="380520" cy="380520"/>
          </a:xfrm>
          <a:prstGeom prst="rect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7"/>
          <p:cNvSpPr/>
          <p:nvPr/>
        </p:nvSpPr>
        <p:spPr>
          <a:xfrm>
            <a:off x="1371600" y="5775480"/>
            <a:ext cx="2590560" cy="700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points will be classified as </a:t>
            </a:r>
            <a:r>
              <a:rPr b="0" lang="en-US" sz="2000" spc="-1" strike="noStrike">
                <a:solidFill>
                  <a:srgbClr val="00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8"/>
          <p:cNvSpPr/>
          <p:nvPr/>
        </p:nvSpPr>
        <p:spPr>
          <a:xfrm>
            <a:off x="7086600" y="3844800"/>
            <a:ext cx="380520" cy="329760"/>
          </a:xfrm>
          <a:custGeom>
            <a:avLst/>
            <a:gdLst/>
            <a:ahLst/>
            <a:rect l="l" t="t" r="r" b="b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9"/>
          <p:cNvSpPr/>
          <p:nvPr/>
        </p:nvSpPr>
        <p:spPr>
          <a:xfrm>
            <a:off x="7024680" y="3740040"/>
            <a:ext cx="380520" cy="380520"/>
          </a:xfrm>
          <a:prstGeom prst="rect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0"/>
          <p:cNvSpPr/>
          <p:nvPr/>
        </p:nvSpPr>
        <p:spPr>
          <a:xfrm>
            <a:off x="4800600" y="3565440"/>
            <a:ext cx="167616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cc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11"/>
          <p:cNvSpPr/>
          <p:nvPr/>
        </p:nvSpPr>
        <p:spPr>
          <a:xfrm>
            <a:off x="6781680" y="5775480"/>
            <a:ext cx="13712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3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Corner 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12"/>
          <p:cNvSpPr/>
          <p:nvPr/>
        </p:nvSpPr>
        <p:spPr>
          <a:xfrm>
            <a:off x="4038480" y="914400"/>
            <a:ext cx="1904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13"/>
          <p:cNvSpPr/>
          <p:nvPr/>
        </p:nvSpPr>
        <p:spPr>
          <a:xfrm>
            <a:off x="3619440" y="1940400"/>
            <a:ext cx="1904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CustomShape 14"/>
          <p:cNvSpPr/>
          <p:nvPr/>
        </p:nvSpPr>
        <p:spPr>
          <a:xfrm>
            <a:off x="4343400" y="1437480"/>
            <a:ext cx="1904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9" name="TextShape 15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B09A33D9-294E-48B2-99AB-085CA6B68EE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1" name="Picture 12" descr=""/>
          <p:cNvPicPr/>
          <p:nvPr/>
        </p:nvPicPr>
        <p:blipFill>
          <a:blip r:embed="rId1"/>
          <a:srcRect l="25464" t="30602" r="40195" b="20486"/>
          <a:stretch/>
        </p:blipFill>
        <p:spPr>
          <a:xfrm>
            <a:off x="5562720" y="2486520"/>
            <a:ext cx="3182400" cy="3023280"/>
          </a:xfrm>
          <a:prstGeom prst="rect">
            <a:avLst/>
          </a:prstGeom>
          <a:ln>
            <a:noFill/>
          </a:ln>
        </p:spPr>
      </p:pic>
      <p:pic>
        <p:nvPicPr>
          <p:cNvPr id="672" name="Picture 13" descr=""/>
          <p:cNvPicPr/>
          <p:nvPr/>
        </p:nvPicPr>
        <p:blipFill>
          <a:blip r:embed="rId2"/>
          <a:srcRect l="20278" t="14321" r="0" b="11444"/>
          <a:stretch/>
        </p:blipFill>
        <p:spPr>
          <a:xfrm>
            <a:off x="525960" y="2479680"/>
            <a:ext cx="4879080" cy="3030120"/>
          </a:xfrm>
          <a:prstGeom prst="rect">
            <a:avLst/>
          </a:prstGeom>
          <a:ln>
            <a:noFill/>
          </a:ln>
        </p:spPr>
      </p:pic>
      <p:sp>
        <p:nvSpPr>
          <p:cNvPr id="673" name="CustomShape 2"/>
          <p:cNvSpPr/>
          <p:nvPr/>
        </p:nvSpPr>
        <p:spPr>
          <a:xfrm>
            <a:off x="685800" y="990720"/>
            <a:ext cx="7543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can we independently select interest points in each image, such that the detections are repeatable across different scales?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7C523EAF-8897-4ABF-929E-4594CCF69BF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75" name="CustomShape 4"/>
          <p:cNvSpPr/>
          <p:nvPr/>
        </p:nvSpPr>
        <p:spPr>
          <a:xfrm>
            <a:off x="0" y="6596280"/>
            <a:ext cx="19807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6432480" y="3611880"/>
            <a:ext cx="146520" cy="145800"/>
          </a:xfrm>
          <a:prstGeom prst="ellipse">
            <a:avLst/>
          </a:prstGeom>
          <a:solidFill>
            <a:srgbClr val="00cc99">
              <a:alpha val="51000"/>
            </a:srgbClr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"/>
          <p:cNvSpPr/>
          <p:nvPr/>
        </p:nvSpPr>
        <p:spPr>
          <a:xfrm>
            <a:off x="2241720" y="3511440"/>
            <a:ext cx="146520" cy="145800"/>
          </a:xfrm>
          <a:prstGeom prst="ellipse">
            <a:avLst/>
          </a:prstGeom>
          <a:solidFill>
            <a:srgbClr val="00cc99">
              <a:alpha val="51000"/>
            </a:srgbClr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3"/>
          <p:cNvSpPr/>
          <p:nvPr/>
        </p:nvSpPr>
        <p:spPr>
          <a:xfrm>
            <a:off x="5137200" y="2392560"/>
            <a:ext cx="2666520" cy="2590560"/>
          </a:xfrm>
          <a:prstGeom prst="ellipse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4"/>
          <p:cNvSpPr/>
          <p:nvPr/>
        </p:nvSpPr>
        <p:spPr>
          <a:xfrm>
            <a:off x="946080" y="2316240"/>
            <a:ext cx="2666520" cy="2590560"/>
          </a:xfrm>
          <a:prstGeom prst="ellipse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TextShape 5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CustomShape 6"/>
          <p:cNvSpPr/>
          <p:nvPr/>
        </p:nvSpPr>
        <p:spPr>
          <a:xfrm>
            <a:off x="685800" y="990720"/>
            <a:ext cx="7543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Intuition: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scale that gives local maxima of some function 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both position and scale.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2" name="CustomShape 7"/>
          <p:cNvSpPr/>
          <p:nvPr/>
        </p:nvSpPr>
        <p:spPr>
          <a:xfrm>
            <a:off x="6788160" y="2455920"/>
            <a:ext cx="619920" cy="1404360"/>
          </a:xfrm>
          <a:custGeom>
            <a:avLst/>
            <a:gdLst/>
            <a:ahLst/>
            <a:rect l="l" t="t" r="r" b="b"/>
            <a:pathLst>
              <a:path w="544" h="1232">
                <a:moveTo>
                  <a:pt x="0" y="1104"/>
                </a:moveTo>
                <a:cubicBezTo>
                  <a:pt x="172" y="1168"/>
                  <a:pt x="344" y="1232"/>
                  <a:pt x="432" y="1152"/>
                </a:cubicBezTo>
                <a:cubicBezTo>
                  <a:pt x="520" y="1072"/>
                  <a:pt x="544" y="776"/>
                  <a:pt x="528" y="624"/>
                </a:cubicBezTo>
                <a:cubicBezTo>
                  <a:pt x="512" y="472"/>
                  <a:pt x="336" y="344"/>
                  <a:pt x="336" y="240"/>
                </a:cubicBezTo>
                <a:cubicBezTo>
                  <a:pt x="336" y="136"/>
                  <a:pt x="432" y="68"/>
                  <a:pt x="528" y="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8"/>
          <p:cNvSpPr/>
          <p:nvPr/>
        </p:nvSpPr>
        <p:spPr>
          <a:xfrm>
            <a:off x="5748120" y="3941640"/>
            <a:ext cx="756720" cy="965160"/>
          </a:xfrm>
          <a:custGeom>
            <a:avLst/>
            <a:gdLst/>
            <a:ahLst/>
            <a:rect l="l" t="t" r="r" b="b"/>
            <a:pathLst>
              <a:path w="664" h="847">
                <a:moveTo>
                  <a:pt x="0" y="791"/>
                </a:moveTo>
                <a:cubicBezTo>
                  <a:pt x="208" y="819"/>
                  <a:pt x="416" y="847"/>
                  <a:pt x="480" y="791"/>
                </a:cubicBezTo>
                <a:cubicBezTo>
                  <a:pt x="544" y="735"/>
                  <a:pt x="360" y="527"/>
                  <a:pt x="384" y="455"/>
                </a:cubicBezTo>
                <a:cubicBezTo>
                  <a:pt x="408" y="383"/>
                  <a:pt x="584" y="399"/>
                  <a:pt x="624" y="359"/>
                </a:cubicBezTo>
                <a:cubicBezTo>
                  <a:pt x="664" y="319"/>
                  <a:pt x="628" y="275"/>
                  <a:pt x="624" y="215"/>
                </a:cubicBezTo>
                <a:cubicBezTo>
                  <a:pt x="620" y="155"/>
                  <a:pt x="610" y="77"/>
                  <a:pt x="601" y="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9"/>
          <p:cNvSpPr/>
          <p:nvPr/>
        </p:nvSpPr>
        <p:spPr>
          <a:xfrm>
            <a:off x="1841040" y="3492000"/>
            <a:ext cx="1969560" cy="1440720"/>
          </a:xfrm>
          <a:custGeom>
            <a:avLst/>
            <a:gdLst/>
            <a:ahLst/>
            <a:rect l="l" t="t" r="r" b="b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10"/>
          <p:cNvSpPr/>
          <p:nvPr/>
        </p:nvSpPr>
        <p:spPr>
          <a:xfrm>
            <a:off x="2179800" y="3457800"/>
            <a:ext cx="273240" cy="273240"/>
          </a:xfrm>
          <a:prstGeom prst="ellipse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11"/>
          <p:cNvSpPr/>
          <p:nvPr/>
        </p:nvSpPr>
        <p:spPr>
          <a:xfrm>
            <a:off x="2036160" y="3327840"/>
            <a:ext cx="570960" cy="567360"/>
          </a:xfrm>
          <a:prstGeom prst="ellipse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12"/>
          <p:cNvSpPr/>
          <p:nvPr/>
        </p:nvSpPr>
        <p:spPr>
          <a:xfrm>
            <a:off x="1796760" y="3119040"/>
            <a:ext cx="1039320" cy="984600"/>
          </a:xfrm>
          <a:prstGeom prst="ellipse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13"/>
          <p:cNvSpPr/>
          <p:nvPr/>
        </p:nvSpPr>
        <p:spPr>
          <a:xfrm>
            <a:off x="1403280" y="2712240"/>
            <a:ext cx="1805400" cy="1805400"/>
          </a:xfrm>
          <a:prstGeom prst="ellipse">
            <a:avLst/>
          </a:prstGeom>
          <a:solidFill>
            <a:srgbClr val="00cc99">
              <a:alpha val="51000"/>
            </a:srgbClr>
          </a:solidFill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14"/>
          <p:cNvSpPr/>
          <p:nvPr/>
        </p:nvSpPr>
        <p:spPr>
          <a:xfrm>
            <a:off x="6429960" y="3683880"/>
            <a:ext cx="357480" cy="260640"/>
          </a:xfrm>
          <a:custGeom>
            <a:avLst/>
            <a:gdLst/>
            <a:ahLst/>
            <a:rect l="l" t="t" r="r" b="b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15"/>
          <p:cNvSpPr/>
          <p:nvPr/>
        </p:nvSpPr>
        <p:spPr>
          <a:xfrm>
            <a:off x="6226920" y="3423960"/>
            <a:ext cx="570960" cy="567360"/>
          </a:xfrm>
          <a:prstGeom prst="ellipse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16"/>
          <p:cNvSpPr/>
          <p:nvPr/>
        </p:nvSpPr>
        <p:spPr>
          <a:xfrm>
            <a:off x="5987520" y="3215160"/>
            <a:ext cx="1039320" cy="984600"/>
          </a:xfrm>
          <a:prstGeom prst="ellipse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17"/>
          <p:cNvSpPr/>
          <p:nvPr/>
        </p:nvSpPr>
        <p:spPr>
          <a:xfrm>
            <a:off x="5594400" y="2808360"/>
            <a:ext cx="1805400" cy="1805400"/>
          </a:xfrm>
          <a:prstGeom prst="ellipse">
            <a:avLst/>
          </a:prstGeom>
          <a:solidFill>
            <a:srgbClr val="00cc99">
              <a:alpha val="51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8"/>
          <p:cNvSpPr/>
          <p:nvPr/>
        </p:nvSpPr>
        <p:spPr>
          <a:xfrm>
            <a:off x="6350400" y="3542400"/>
            <a:ext cx="327960" cy="326880"/>
          </a:xfrm>
          <a:prstGeom prst="ellipse">
            <a:avLst/>
          </a:prstGeom>
          <a:solidFill>
            <a:srgbClr val="00cc99">
              <a:alpha val="51000"/>
            </a:srgbClr>
          </a:solidFill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Line 19"/>
          <p:cNvSpPr/>
          <p:nvPr/>
        </p:nvSpPr>
        <p:spPr>
          <a:xfrm>
            <a:off x="471240" y="6480000"/>
            <a:ext cx="3048120" cy="3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Line 20"/>
          <p:cNvSpPr/>
          <p:nvPr/>
        </p:nvSpPr>
        <p:spPr>
          <a:xfrm flipV="1">
            <a:off x="471240" y="5032080"/>
            <a:ext cx="360" cy="144792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21"/>
          <p:cNvSpPr/>
          <p:nvPr/>
        </p:nvSpPr>
        <p:spPr>
          <a:xfrm>
            <a:off x="76320" y="4880160"/>
            <a:ext cx="4060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CustomShape 22"/>
          <p:cNvSpPr/>
          <p:nvPr/>
        </p:nvSpPr>
        <p:spPr>
          <a:xfrm>
            <a:off x="2343960" y="6423120"/>
            <a:ext cx="129060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region size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CustomShape 23"/>
          <p:cNvSpPr/>
          <p:nvPr/>
        </p:nvSpPr>
        <p:spPr>
          <a:xfrm>
            <a:off x="2381040" y="5181480"/>
            <a:ext cx="10087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Image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24"/>
          <p:cNvSpPr/>
          <p:nvPr/>
        </p:nvSpPr>
        <p:spPr>
          <a:xfrm>
            <a:off x="838080" y="5349960"/>
            <a:ext cx="2590560" cy="901440"/>
          </a:xfrm>
          <a:custGeom>
            <a:avLst/>
            <a:gdLst/>
            <a:ahLst/>
            <a:rect l="l" t="t" r="r" b="b"/>
            <a:pathLst>
              <a:path w="1632" h="568">
                <a:moveTo>
                  <a:pt x="0" y="568"/>
                </a:moveTo>
                <a:cubicBezTo>
                  <a:pt x="68" y="324"/>
                  <a:pt x="136" y="80"/>
                  <a:pt x="288" y="40"/>
                </a:cubicBezTo>
                <a:cubicBezTo>
                  <a:pt x="440" y="0"/>
                  <a:pt x="728" y="256"/>
                  <a:pt x="912" y="328"/>
                </a:cubicBezTo>
                <a:cubicBezTo>
                  <a:pt x="1096" y="400"/>
                  <a:pt x="1272" y="440"/>
                  <a:pt x="1392" y="472"/>
                </a:cubicBezTo>
                <a:cubicBezTo>
                  <a:pt x="1512" y="504"/>
                  <a:pt x="1572" y="512"/>
                  <a:pt x="1632" y="520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Line 25"/>
          <p:cNvSpPr/>
          <p:nvPr/>
        </p:nvSpPr>
        <p:spPr>
          <a:xfrm>
            <a:off x="5786280" y="6464160"/>
            <a:ext cx="3048120" cy="3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Line 26"/>
          <p:cNvSpPr/>
          <p:nvPr/>
        </p:nvSpPr>
        <p:spPr>
          <a:xfrm flipV="1">
            <a:off x="5786280" y="5016240"/>
            <a:ext cx="360" cy="144792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7"/>
          <p:cNvSpPr/>
          <p:nvPr/>
        </p:nvSpPr>
        <p:spPr>
          <a:xfrm>
            <a:off x="5391000" y="4863960"/>
            <a:ext cx="4060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28"/>
          <p:cNvSpPr/>
          <p:nvPr/>
        </p:nvSpPr>
        <p:spPr>
          <a:xfrm>
            <a:off x="7601760" y="6427800"/>
            <a:ext cx="129060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region size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4" name="CustomShape 29"/>
          <p:cNvSpPr/>
          <p:nvPr/>
        </p:nvSpPr>
        <p:spPr>
          <a:xfrm>
            <a:off x="7638840" y="5181480"/>
            <a:ext cx="10087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Image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5" name="CustomShape 30"/>
          <p:cNvSpPr/>
          <p:nvPr/>
        </p:nvSpPr>
        <p:spPr>
          <a:xfrm>
            <a:off x="5943600" y="5334120"/>
            <a:ext cx="1371240" cy="901440"/>
          </a:xfrm>
          <a:custGeom>
            <a:avLst/>
            <a:gdLst/>
            <a:ahLst/>
            <a:rect l="l" t="t" r="r" b="b"/>
            <a:pathLst>
              <a:path w="1632" h="568">
                <a:moveTo>
                  <a:pt x="0" y="568"/>
                </a:moveTo>
                <a:cubicBezTo>
                  <a:pt x="68" y="324"/>
                  <a:pt x="136" y="80"/>
                  <a:pt x="288" y="40"/>
                </a:cubicBezTo>
                <a:cubicBezTo>
                  <a:pt x="440" y="0"/>
                  <a:pt x="728" y="256"/>
                  <a:pt x="912" y="328"/>
                </a:cubicBezTo>
                <a:cubicBezTo>
                  <a:pt x="1096" y="400"/>
                  <a:pt x="1272" y="440"/>
                  <a:pt x="1392" y="472"/>
                </a:cubicBezTo>
                <a:cubicBezTo>
                  <a:pt x="1512" y="504"/>
                  <a:pt x="1572" y="512"/>
                  <a:pt x="1632" y="520"/>
                </a:cubicBez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31"/>
          <p:cNvSpPr/>
          <p:nvPr/>
        </p:nvSpPr>
        <p:spPr>
          <a:xfrm>
            <a:off x="1295280" y="535320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Line 32"/>
          <p:cNvSpPr/>
          <p:nvPr/>
        </p:nvSpPr>
        <p:spPr>
          <a:xfrm>
            <a:off x="1371600" y="5505120"/>
            <a:ext cx="360" cy="990720"/>
          </a:xfrm>
          <a:prstGeom prst="line">
            <a:avLst/>
          </a:prstGeom>
          <a:ln cap="rnd" w="19080">
            <a:solidFill>
              <a:srgbClr val="ff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33"/>
          <p:cNvSpPr/>
          <p:nvPr/>
        </p:nvSpPr>
        <p:spPr>
          <a:xfrm>
            <a:off x="1227240" y="6419880"/>
            <a:ext cx="388440" cy="50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</a:t>
            </a:r>
            <a:r>
              <a:rPr b="0" lang="en-US" sz="2400" spc="-1" strike="noStrike" baseline="-2500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34"/>
          <p:cNvSpPr/>
          <p:nvPr/>
        </p:nvSpPr>
        <p:spPr>
          <a:xfrm>
            <a:off x="6157800" y="5345280"/>
            <a:ext cx="151920" cy="15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Line 35"/>
          <p:cNvSpPr/>
          <p:nvPr/>
        </p:nvSpPr>
        <p:spPr>
          <a:xfrm>
            <a:off x="6248160" y="5526000"/>
            <a:ext cx="360" cy="990720"/>
          </a:xfrm>
          <a:prstGeom prst="line">
            <a:avLst/>
          </a:prstGeom>
          <a:ln cap="rnd" w="19080">
            <a:solidFill>
              <a:srgbClr val="ff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36"/>
          <p:cNvSpPr/>
          <p:nvPr/>
        </p:nvSpPr>
        <p:spPr>
          <a:xfrm>
            <a:off x="6103800" y="6440400"/>
            <a:ext cx="388440" cy="50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</a:t>
            </a:r>
            <a:r>
              <a:rPr b="0" lang="en-US" sz="2400" spc="-1" strike="noStrike" baseline="-2500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2" name="CustomShape 37"/>
          <p:cNvSpPr/>
          <p:nvPr/>
        </p:nvSpPr>
        <p:spPr>
          <a:xfrm>
            <a:off x="3733920" y="6553080"/>
            <a:ext cx="4800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Slide credit: 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TextShape 38"/>
          <p:cNvSpPr txBox="1"/>
          <p:nvPr/>
        </p:nvSpPr>
        <p:spPr>
          <a:xfrm>
            <a:off x="7238880" y="655308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6D1C2724-E33A-48D7-A10F-994EBE18F79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2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extShape 1"/>
          <p:cNvSpPr txBox="1"/>
          <p:nvPr/>
        </p:nvSpPr>
        <p:spPr>
          <a:xfrm>
            <a:off x="609480" y="76320"/>
            <a:ext cx="792432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5" name="CustomShape 2"/>
          <p:cNvSpPr/>
          <p:nvPr/>
        </p:nvSpPr>
        <p:spPr>
          <a:xfrm>
            <a:off x="792720" y="2066760"/>
            <a:ext cx="26640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6" name="CustomShape 3"/>
          <p:cNvSpPr/>
          <p:nvPr/>
        </p:nvSpPr>
        <p:spPr>
          <a:xfrm>
            <a:off x="7607520" y="6477120"/>
            <a:ext cx="146268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S. Seitz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7" name="CustomShape 4"/>
          <p:cNvSpPr/>
          <p:nvPr/>
        </p:nvSpPr>
        <p:spPr>
          <a:xfrm>
            <a:off x="7025400" y="1905120"/>
            <a:ext cx="71280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8" name="CustomShape 5"/>
          <p:cNvSpPr/>
          <p:nvPr/>
        </p:nvSpPr>
        <p:spPr>
          <a:xfrm>
            <a:off x="7006320" y="3241800"/>
            <a:ext cx="1398600" cy="63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Derivative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Gaussian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9" name="CustomShape 6"/>
          <p:cNvSpPr/>
          <p:nvPr/>
        </p:nvSpPr>
        <p:spPr>
          <a:xfrm>
            <a:off x="6948720" y="4616280"/>
            <a:ext cx="1964160" cy="63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 = maximum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derivative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0" name="TextShape 7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F0959C3E-82EF-4AF5-BF34-4566364C59F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21" name="" descr=""/>
          <p:cNvPicPr/>
          <p:nvPr/>
        </p:nvPicPr>
        <p:blipFill>
          <a:blip r:embed="rId1"/>
          <a:stretch/>
        </p:blipFill>
        <p:spPr>
          <a:xfrm>
            <a:off x="1574640" y="1523880"/>
            <a:ext cx="5511960" cy="4343400"/>
          </a:xfrm>
          <a:prstGeom prst="rect">
            <a:avLst/>
          </a:prstGeom>
          <a:ln>
            <a:noFill/>
          </a:ln>
        </p:spPr>
      </p:pic>
      <p:pic>
        <p:nvPicPr>
          <p:cNvPr id="722" name="" descr=""/>
          <p:cNvPicPr/>
          <p:nvPr/>
        </p:nvPicPr>
        <p:blipFill>
          <a:blip r:embed="rId2"/>
          <a:stretch/>
        </p:blipFill>
        <p:spPr>
          <a:xfrm>
            <a:off x="241200" y="4648320"/>
            <a:ext cx="1092240" cy="749160"/>
          </a:xfrm>
          <a:prstGeom prst="rect">
            <a:avLst/>
          </a:prstGeom>
          <a:ln>
            <a:noFill/>
          </a:ln>
        </p:spPr>
      </p:pic>
      <p:pic>
        <p:nvPicPr>
          <p:cNvPr id="723" name="" descr=""/>
          <p:cNvPicPr/>
          <p:nvPr/>
        </p:nvPicPr>
        <p:blipFill>
          <a:blip r:embed="rId3"/>
          <a:stretch/>
        </p:blipFill>
        <p:spPr>
          <a:xfrm>
            <a:off x="660240" y="3276720"/>
            <a:ext cx="673200" cy="78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9" dur="indefinite" restart="never" nodeType="tmRoot">
          <p:childTnLst>
            <p:seq>
              <p:cTn id="2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Shape 1"/>
          <p:cNvSpPr txBox="1"/>
          <p:nvPr/>
        </p:nvSpPr>
        <p:spPr>
          <a:xfrm>
            <a:off x="0" y="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TextShape 2"/>
          <p:cNvSpPr txBox="1"/>
          <p:nvPr/>
        </p:nvSpPr>
        <p:spPr>
          <a:xfrm>
            <a:off x="457200" y="1143000"/>
            <a:ext cx="472392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Detection: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Identify the interest points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Extract vector feature descriptor surrounding each interest point.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Matching: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Determine correspondence between descriptors in two views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2" name="Picture 4" descr=""/>
          <p:cNvPicPr/>
          <p:nvPr/>
        </p:nvPicPr>
        <p:blipFill>
          <a:blip r:embed="rId1"/>
          <a:stretch/>
        </p:blipFill>
        <p:spPr>
          <a:xfrm>
            <a:off x="5638680" y="1066680"/>
            <a:ext cx="2437920" cy="1767240"/>
          </a:xfrm>
          <a:prstGeom prst="rect">
            <a:avLst/>
          </a:prstGeom>
          <a:ln w="9360">
            <a:noFill/>
          </a:ln>
        </p:spPr>
      </p:pic>
      <p:pic>
        <p:nvPicPr>
          <p:cNvPr id="523" name="Picture 4" descr=""/>
          <p:cNvPicPr/>
          <p:nvPr/>
        </p:nvPicPr>
        <p:blipFill>
          <a:blip r:embed="rId2"/>
          <a:stretch/>
        </p:blipFill>
        <p:spPr>
          <a:xfrm>
            <a:off x="5638680" y="2971800"/>
            <a:ext cx="2437920" cy="1767240"/>
          </a:xfrm>
          <a:prstGeom prst="rect">
            <a:avLst/>
          </a:prstGeom>
          <a:ln w="9360">
            <a:noFill/>
          </a:ln>
        </p:spPr>
      </p:pic>
      <p:sp>
        <p:nvSpPr>
          <p:cNvPr id="524" name="CustomShape 3"/>
          <p:cNvSpPr/>
          <p:nvPr/>
        </p:nvSpPr>
        <p:spPr>
          <a:xfrm rot="20019000">
            <a:off x="6496560" y="3731760"/>
            <a:ext cx="356040" cy="38268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4"/>
          <p:cNvSpPr/>
          <p:nvPr/>
        </p:nvSpPr>
        <p:spPr>
          <a:xfrm rot="10800000">
            <a:off x="6515280" y="4002480"/>
            <a:ext cx="583560" cy="645120"/>
          </a:xfrm>
          <a:prstGeom prst="curvedConnector2">
            <a:avLst/>
          </a:prstGeom>
          <a:solidFill>
            <a:srgbClr val="bbe0e3"/>
          </a:solidFill>
          <a:ln w="93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5"/>
          <p:cNvSpPr/>
          <p:nvPr/>
        </p:nvSpPr>
        <p:spPr>
          <a:xfrm>
            <a:off x="7089840" y="3352680"/>
            <a:ext cx="460080" cy="47376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6"/>
          <p:cNvSpPr/>
          <p:nvPr/>
        </p:nvSpPr>
        <p:spPr>
          <a:xfrm rot="5400000">
            <a:off x="6552360" y="4285080"/>
            <a:ext cx="1125720" cy="208800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93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28" name="Picture 5" descr=""/>
          <p:cNvPicPr/>
          <p:nvPr/>
        </p:nvPicPr>
        <p:blipFill>
          <a:blip r:embed="rId3"/>
          <a:stretch/>
        </p:blipFill>
        <p:spPr>
          <a:xfrm>
            <a:off x="4800600" y="5392080"/>
            <a:ext cx="2121120" cy="1161000"/>
          </a:xfrm>
          <a:prstGeom prst="rect">
            <a:avLst/>
          </a:prstGeom>
          <a:ln w="9360">
            <a:noFill/>
          </a:ln>
        </p:spPr>
      </p:pic>
      <p:pic>
        <p:nvPicPr>
          <p:cNvPr id="529" name="Picture 6" descr=""/>
          <p:cNvPicPr/>
          <p:nvPr/>
        </p:nvPicPr>
        <p:blipFill>
          <a:blip r:embed="rId4"/>
          <a:stretch/>
        </p:blipFill>
        <p:spPr>
          <a:xfrm>
            <a:off x="7011000" y="5395680"/>
            <a:ext cx="2132640" cy="1157040"/>
          </a:xfrm>
          <a:prstGeom prst="rect">
            <a:avLst/>
          </a:prstGeom>
          <a:ln w="9360">
            <a:noFill/>
          </a:ln>
        </p:spPr>
      </p:pic>
      <p:sp>
        <p:nvSpPr>
          <p:cNvPr id="530" name="CustomShape 7"/>
          <p:cNvSpPr/>
          <p:nvPr/>
        </p:nvSpPr>
        <p:spPr>
          <a:xfrm flipV="1">
            <a:off x="5562720" y="5562720"/>
            <a:ext cx="198072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w="28440">
            <a:solidFill>
              <a:srgbClr val="000000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8"/>
          <p:cNvSpPr/>
          <p:nvPr/>
        </p:nvSpPr>
        <p:spPr>
          <a:xfrm>
            <a:off x="6629400" y="5943600"/>
            <a:ext cx="21333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w="28440">
            <a:solidFill>
              <a:srgbClr val="000000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9"/>
          <p:cNvSpPr/>
          <p:nvPr/>
        </p:nvSpPr>
        <p:spPr>
          <a:xfrm>
            <a:off x="5410080" y="6248520"/>
            <a:ext cx="21333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w="28440">
            <a:solidFill>
              <a:srgbClr val="000000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10"/>
          <p:cNvSpPr/>
          <p:nvPr/>
        </p:nvSpPr>
        <p:spPr>
          <a:xfrm flipV="1">
            <a:off x="5334120" y="5791320"/>
            <a:ext cx="213336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w="28440">
            <a:solidFill>
              <a:srgbClr val="000000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11"/>
          <p:cNvSpPr/>
          <p:nvPr/>
        </p:nvSpPr>
        <p:spPr>
          <a:xfrm>
            <a:off x="-76320" y="6626520"/>
            <a:ext cx="2209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TextShape 1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9E6F775E-6576-4A73-941C-F42B9997F7E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5"/>
          <a:stretch/>
        </p:blipFill>
        <p:spPr>
          <a:xfrm>
            <a:off x="4876920" y="2971800"/>
            <a:ext cx="2298600" cy="520560"/>
          </a:xfrm>
          <a:prstGeom prst="rect">
            <a:avLst/>
          </a:prstGeom>
          <a:ln>
            <a:noFill/>
          </a:ln>
        </p:spPr>
      </p:pic>
      <p:pic>
        <p:nvPicPr>
          <p:cNvPr id="537" name="" descr=""/>
          <p:cNvPicPr/>
          <p:nvPr/>
        </p:nvPicPr>
        <p:blipFill>
          <a:blip r:embed="rId6"/>
          <a:stretch/>
        </p:blipFill>
        <p:spPr>
          <a:xfrm>
            <a:off x="6718320" y="4800600"/>
            <a:ext cx="2425680" cy="53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44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28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5" name="TextShape 2"/>
          <p:cNvSpPr txBox="1"/>
          <p:nvPr/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Laplacian of Gaussian: Circularly symmetric operator for blob detection in 2D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6" name="Picture 5" descr=""/>
          <p:cNvPicPr/>
          <p:nvPr/>
        </p:nvPicPr>
        <p:blipFill>
          <a:blip r:embed="rId1"/>
          <a:stretch/>
        </p:blipFill>
        <p:spPr>
          <a:xfrm>
            <a:off x="1143000" y="1828800"/>
            <a:ext cx="4114440" cy="3085920"/>
          </a:xfrm>
          <a:prstGeom prst="rect">
            <a:avLst/>
          </a:prstGeom>
          <a:ln w="9360">
            <a:noFill/>
          </a:ln>
        </p:spPr>
      </p:pic>
      <p:pic>
        <p:nvPicPr>
          <p:cNvPr id="727" name="Picture 6" descr=""/>
          <p:cNvPicPr/>
          <p:nvPr/>
        </p:nvPicPr>
        <p:blipFill>
          <a:blip r:embed="rId2"/>
          <a:stretch/>
        </p:blipFill>
        <p:spPr>
          <a:xfrm>
            <a:off x="6019920" y="2293920"/>
            <a:ext cx="2057040" cy="2057040"/>
          </a:xfrm>
          <a:prstGeom prst="rect">
            <a:avLst/>
          </a:prstGeom>
          <a:ln w="9360">
            <a:noFill/>
          </a:ln>
        </p:spPr>
      </p:pic>
      <p:sp>
        <p:nvSpPr>
          <p:cNvPr id="728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5BBC1188-FA25-4AE6-8261-26746894A6B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29" name="" descr=""/>
          <p:cNvPicPr/>
          <p:nvPr/>
        </p:nvPicPr>
        <p:blipFill>
          <a:blip r:embed="rId3"/>
          <a:stretch/>
        </p:blipFill>
        <p:spPr>
          <a:xfrm>
            <a:off x="2819520" y="5105520"/>
            <a:ext cx="3568680" cy="143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1" dur="indefinite" restart="never" nodeType="tmRoot">
          <p:childTnLst>
            <p:seq>
              <p:cTn id="2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1" name="TextShape 2"/>
          <p:cNvSpPr txBox="1"/>
          <p:nvPr/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define the 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characteristic scale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the scale that produces peak of Laplacian response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2" name="Picture 5" descr=""/>
          <p:cNvPicPr/>
          <p:nvPr/>
        </p:nvPicPr>
        <p:blipFill>
          <a:blip r:embed="rId1"/>
          <a:stretch/>
        </p:blipFill>
        <p:spPr>
          <a:xfrm>
            <a:off x="1905120" y="2413080"/>
            <a:ext cx="5486040" cy="2768400"/>
          </a:xfrm>
          <a:prstGeom prst="rect">
            <a:avLst/>
          </a:prstGeom>
          <a:ln>
            <a:noFill/>
          </a:ln>
        </p:spPr>
      </p:pic>
      <p:sp>
        <p:nvSpPr>
          <p:cNvPr id="733" name="CustomShape 3"/>
          <p:cNvSpPr/>
          <p:nvPr/>
        </p:nvSpPr>
        <p:spPr>
          <a:xfrm>
            <a:off x="2855160" y="3247920"/>
            <a:ext cx="867240" cy="841680"/>
          </a:xfrm>
          <a:prstGeom prst="ellipse">
            <a:avLst/>
          </a:prstGeom>
          <a:noFill/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Line 4"/>
          <p:cNvSpPr/>
          <p:nvPr/>
        </p:nvSpPr>
        <p:spPr>
          <a:xfrm flipH="1" flipV="1">
            <a:off x="3352680" y="4128840"/>
            <a:ext cx="380880" cy="1509840"/>
          </a:xfrm>
          <a:prstGeom prst="line">
            <a:avLst/>
          </a:prstGeom>
          <a:ln w="38160">
            <a:solidFill>
              <a:srgbClr val="ff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Line 5"/>
          <p:cNvSpPr/>
          <p:nvPr/>
        </p:nvSpPr>
        <p:spPr>
          <a:xfrm flipV="1">
            <a:off x="6248160" y="5029200"/>
            <a:ext cx="228600" cy="685800"/>
          </a:xfrm>
          <a:prstGeom prst="line">
            <a:avLst/>
          </a:prstGeom>
          <a:ln w="38160">
            <a:solidFill>
              <a:srgbClr val="ff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6"/>
          <p:cNvSpPr/>
          <p:nvPr/>
        </p:nvSpPr>
        <p:spPr>
          <a:xfrm>
            <a:off x="3111480" y="5500800"/>
            <a:ext cx="3212280" cy="51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characteristic scale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7" name="CustomShape 7"/>
          <p:cNvSpPr/>
          <p:nvPr/>
        </p:nvSpPr>
        <p:spPr>
          <a:xfrm>
            <a:off x="7010280" y="6567480"/>
            <a:ext cx="2285640" cy="288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Slide credit: Lana Lazebnik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TextShape 8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FA7E0CBA-C490-4CE6-8A3A-72F4D3C05B5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53" dur="indefinite" restart="never" nodeType="tmRoot">
          <p:childTnLst>
            <p:seq>
              <p:cTn id="2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0" name="Picture 10" descr=""/>
          <p:cNvPicPr/>
          <p:nvPr/>
        </p:nvPicPr>
        <p:blipFill>
          <a:blip r:embed="rId1"/>
          <a:stretch/>
        </p:blipFill>
        <p:spPr>
          <a:xfrm>
            <a:off x="3809880" y="3429000"/>
            <a:ext cx="5046480" cy="3360240"/>
          </a:xfrm>
          <a:prstGeom prst="rect">
            <a:avLst/>
          </a:prstGeom>
          <a:ln w="9360">
            <a:noFill/>
          </a:ln>
        </p:spPr>
      </p:pic>
      <p:sp>
        <p:nvSpPr>
          <p:cNvPr id="741" name="CustomShape 2"/>
          <p:cNvSpPr/>
          <p:nvPr/>
        </p:nvSpPr>
        <p:spPr>
          <a:xfrm>
            <a:off x="0" y="6553080"/>
            <a:ext cx="1980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2" name="TextShape 3"/>
          <p:cNvSpPr txBox="1"/>
          <p:nvPr/>
        </p:nvSpPr>
        <p:spPr>
          <a:xfrm>
            <a:off x="7315200" y="655308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05D07DDD-43AD-4818-A048-6EA129A6F14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55" dur="indefinite" restart="never" nodeType="tmRoot">
          <p:childTnLst>
            <p:seq>
              <p:cTn id="2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4" name="Picture 6" descr=""/>
          <p:cNvPicPr/>
          <p:nvPr/>
        </p:nvPicPr>
        <p:blipFill>
          <a:blip r:embed="rId1"/>
          <a:stretch/>
        </p:blipFill>
        <p:spPr>
          <a:xfrm>
            <a:off x="0" y="3976560"/>
            <a:ext cx="3841560" cy="2881080"/>
          </a:xfrm>
          <a:prstGeom prst="rect">
            <a:avLst/>
          </a:prstGeom>
          <a:ln w="9360">
            <a:noFill/>
          </a:ln>
        </p:spPr>
      </p:pic>
      <p:pic>
        <p:nvPicPr>
          <p:cNvPr id="745" name="Picture 7" descr=""/>
          <p:cNvPicPr/>
          <p:nvPr/>
        </p:nvPicPr>
        <p:blipFill>
          <a:blip r:embed="rId2"/>
          <a:stretch/>
        </p:blipFill>
        <p:spPr>
          <a:xfrm>
            <a:off x="2941560" y="2698920"/>
            <a:ext cx="6668640" cy="5001840"/>
          </a:xfrm>
          <a:prstGeom prst="rect">
            <a:avLst/>
          </a:prstGeom>
          <a:ln w="9360">
            <a:noFill/>
          </a:ln>
        </p:spPr>
      </p:pic>
      <p:sp>
        <p:nvSpPr>
          <p:cNvPr id="746" name="CustomShape 2"/>
          <p:cNvSpPr/>
          <p:nvPr/>
        </p:nvSpPr>
        <p:spPr>
          <a:xfrm>
            <a:off x="0" y="6553080"/>
            <a:ext cx="1980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7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BDCD8501-A2B7-4F57-B0FA-C9508002D9F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48" name="Picture 10" descr=""/>
          <p:cNvPicPr/>
          <p:nvPr/>
        </p:nvPicPr>
        <p:blipFill>
          <a:blip r:embed="rId3"/>
          <a:srcRect l="0" t="0" r="0" b="2270"/>
          <a:stretch/>
        </p:blipFill>
        <p:spPr>
          <a:xfrm>
            <a:off x="3840120" y="138600"/>
            <a:ext cx="5046480" cy="32842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57" dur="indefinite" restart="never" nodeType="tmRoot">
          <p:childTnLst>
            <p:seq>
              <p:cTn id="2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0" name="Picture 8" descr=""/>
          <p:cNvPicPr/>
          <p:nvPr/>
        </p:nvPicPr>
        <p:blipFill>
          <a:blip r:embed="rId1"/>
          <a:stretch/>
        </p:blipFill>
        <p:spPr>
          <a:xfrm>
            <a:off x="2944800" y="2697120"/>
            <a:ext cx="6668640" cy="5001840"/>
          </a:xfrm>
          <a:prstGeom prst="rect">
            <a:avLst/>
          </a:prstGeom>
          <a:ln w="9360">
            <a:noFill/>
          </a:ln>
        </p:spPr>
      </p:pic>
      <p:pic>
        <p:nvPicPr>
          <p:cNvPr id="751" name="Picture 9" descr=""/>
          <p:cNvPicPr/>
          <p:nvPr/>
        </p:nvPicPr>
        <p:blipFill>
          <a:blip r:embed="rId2"/>
          <a:stretch/>
        </p:blipFill>
        <p:spPr>
          <a:xfrm>
            <a:off x="0" y="3978360"/>
            <a:ext cx="3839760" cy="2879280"/>
          </a:xfrm>
          <a:prstGeom prst="rect">
            <a:avLst/>
          </a:prstGeom>
          <a:ln w="9360">
            <a:noFill/>
          </a:ln>
        </p:spPr>
      </p:pic>
      <p:sp>
        <p:nvSpPr>
          <p:cNvPr id="752" name="CustomShape 2"/>
          <p:cNvSpPr/>
          <p:nvPr/>
        </p:nvSpPr>
        <p:spPr>
          <a:xfrm>
            <a:off x="0" y="6553080"/>
            <a:ext cx="1980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3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4AAD0B9B-BD43-443D-B2DB-2EF11812004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54" name="Picture 10" descr=""/>
          <p:cNvPicPr/>
          <p:nvPr/>
        </p:nvPicPr>
        <p:blipFill>
          <a:blip r:embed="rId3"/>
          <a:srcRect l="0" t="0" r="0" b="2270"/>
          <a:stretch/>
        </p:blipFill>
        <p:spPr>
          <a:xfrm>
            <a:off x="3840120" y="138600"/>
            <a:ext cx="5046480" cy="32842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59" dur="indefinite" restart="never" nodeType="tmRoot">
          <p:childTnLst>
            <p:seq>
              <p:cTn id="2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6" name="Picture 5" descr=""/>
          <p:cNvPicPr/>
          <p:nvPr/>
        </p:nvPicPr>
        <p:blipFill>
          <a:blip r:embed="rId1"/>
          <a:stretch/>
        </p:blipFill>
        <p:spPr>
          <a:xfrm>
            <a:off x="2944800" y="2697120"/>
            <a:ext cx="6668640" cy="5001840"/>
          </a:xfrm>
          <a:prstGeom prst="rect">
            <a:avLst/>
          </a:prstGeom>
          <a:ln w="9360">
            <a:noFill/>
          </a:ln>
        </p:spPr>
      </p:pic>
      <p:pic>
        <p:nvPicPr>
          <p:cNvPr id="757" name="Picture 6" descr=""/>
          <p:cNvPicPr/>
          <p:nvPr/>
        </p:nvPicPr>
        <p:blipFill>
          <a:blip r:embed="rId2"/>
          <a:stretch/>
        </p:blipFill>
        <p:spPr>
          <a:xfrm>
            <a:off x="0" y="3978360"/>
            <a:ext cx="3839760" cy="2879280"/>
          </a:xfrm>
          <a:prstGeom prst="rect">
            <a:avLst/>
          </a:prstGeom>
          <a:ln w="9360">
            <a:noFill/>
          </a:ln>
        </p:spPr>
      </p:pic>
      <p:sp>
        <p:nvSpPr>
          <p:cNvPr id="758" name="CustomShape 2"/>
          <p:cNvSpPr/>
          <p:nvPr/>
        </p:nvSpPr>
        <p:spPr>
          <a:xfrm>
            <a:off x="0" y="6553080"/>
            <a:ext cx="1980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9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D91E050F-BF32-4253-B384-5B79A691BBD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60" name="Picture 10" descr=""/>
          <p:cNvPicPr/>
          <p:nvPr/>
        </p:nvPicPr>
        <p:blipFill>
          <a:blip r:embed="rId3"/>
          <a:srcRect l="0" t="0" r="0" b="2270"/>
          <a:stretch/>
        </p:blipFill>
        <p:spPr>
          <a:xfrm>
            <a:off x="3840120" y="138600"/>
            <a:ext cx="5046480" cy="32842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61" dur="indefinite" restart="never" nodeType="tmRoot">
          <p:childTnLst>
            <p:seq>
              <p:cTn id="2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2" name="Picture 5" descr=""/>
          <p:cNvPicPr/>
          <p:nvPr/>
        </p:nvPicPr>
        <p:blipFill>
          <a:blip r:embed="rId1"/>
          <a:stretch/>
        </p:blipFill>
        <p:spPr>
          <a:xfrm>
            <a:off x="2944800" y="2697120"/>
            <a:ext cx="6668640" cy="5001840"/>
          </a:xfrm>
          <a:prstGeom prst="rect">
            <a:avLst/>
          </a:prstGeom>
          <a:ln w="9360">
            <a:noFill/>
          </a:ln>
        </p:spPr>
      </p:pic>
      <p:pic>
        <p:nvPicPr>
          <p:cNvPr id="763" name="Picture 6" descr=""/>
          <p:cNvPicPr/>
          <p:nvPr/>
        </p:nvPicPr>
        <p:blipFill>
          <a:blip r:embed="rId2"/>
          <a:stretch/>
        </p:blipFill>
        <p:spPr>
          <a:xfrm>
            <a:off x="0" y="3978360"/>
            <a:ext cx="3839760" cy="2879280"/>
          </a:xfrm>
          <a:prstGeom prst="rect">
            <a:avLst/>
          </a:prstGeom>
          <a:ln w="9360">
            <a:noFill/>
          </a:ln>
        </p:spPr>
      </p:pic>
      <p:sp>
        <p:nvSpPr>
          <p:cNvPr id="764" name="CustomShape 2"/>
          <p:cNvSpPr/>
          <p:nvPr/>
        </p:nvSpPr>
        <p:spPr>
          <a:xfrm>
            <a:off x="0" y="6553080"/>
            <a:ext cx="1980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5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52EC096E-D892-418F-87D5-1C5A3146B61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66" name="Picture 10" descr=""/>
          <p:cNvPicPr/>
          <p:nvPr/>
        </p:nvPicPr>
        <p:blipFill>
          <a:blip r:embed="rId3"/>
          <a:srcRect l="0" t="0" r="0" b="2270"/>
          <a:stretch/>
        </p:blipFill>
        <p:spPr>
          <a:xfrm>
            <a:off x="3840120" y="138600"/>
            <a:ext cx="5046480" cy="32842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63" dur="indefinite" restart="never" nodeType="tmRoot">
          <p:childTnLst>
            <p:seq>
              <p:cTn id="2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8" name="Picture 5" descr=""/>
          <p:cNvPicPr/>
          <p:nvPr/>
        </p:nvPicPr>
        <p:blipFill>
          <a:blip r:embed="rId1"/>
          <a:stretch/>
        </p:blipFill>
        <p:spPr>
          <a:xfrm>
            <a:off x="2944800" y="2697120"/>
            <a:ext cx="6668640" cy="5001840"/>
          </a:xfrm>
          <a:prstGeom prst="rect">
            <a:avLst/>
          </a:prstGeom>
          <a:ln w="9360">
            <a:noFill/>
          </a:ln>
        </p:spPr>
      </p:pic>
      <p:pic>
        <p:nvPicPr>
          <p:cNvPr id="769" name="Picture 6" descr=""/>
          <p:cNvPicPr/>
          <p:nvPr/>
        </p:nvPicPr>
        <p:blipFill>
          <a:blip r:embed="rId2"/>
          <a:stretch/>
        </p:blipFill>
        <p:spPr>
          <a:xfrm>
            <a:off x="0" y="3978360"/>
            <a:ext cx="3839760" cy="2879280"/>
          </a:xfrm>
          <a:prstGeom prst="rect">
            <a:avLst/>
          </a:prstGeom>
          <a:ln w="9360">
            <a:noFill/>
          </a:ln>
        </p:spPr>
      </p:pic>
      <p:sp>
        <p:nvSpPr>
          <p:cNvPr id="770" name="CustomShape 2"/>
          <p:cNvSpPr/>
          <p:nvPr/>
        </p:nvSpPr>
        <p:spPr>
          <a:xfrm>
            <a:off x="0" y="6553080"/>
            <a:ext cx="1980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F8E1A2F8-231B-4A73-8F90-95528DC0D20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72" name="Picture 10" descr=""/>
          <p:cNvPicPr/>
          <p:nvPr/>
        </p:nvPicPr>
        <p:blipFill>
          <a:blip r:embed="rId3"/>
          <a:srcRect l="3929" t="2507" r="3961" b="6798"/>
          <a:stretch/>
        </p:blipFill>
        <p:spPr>
          <a:xfrm>
            <a:off x="3866040" y="304920"/>
            <a:ext cx="5074920" cy="31467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65" dur="indefinite" restart="never" nodeType="tmRoot">
          <p:childTnLst>
            <p:seq>
              <p:cTn id="2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4" name="Picture 5" descr=""/>
          <p:cNvPicPr/>
          <p:nvPr/>
        </p:nvPicPr>
        <p:blipFill>
          <a:blip r:embed="rId1"/>
          <a:stretch/>
        </p:blipFill>
        <p:spPr>
          <a:xfrm>
            <a:off x="2944800" y="2697120"/>
            <a:ext cx="6668640" cy="5001840"/>
          </a:xfrm>
          <a:prstGeom prst="rect">
            <a:avLst/>
          </a:prstGeom>
          <a:ln w="9360">
            <a:noFill/>
          </a:ln>
        </p:spPr>
      </p:pic>
      <p:pic>
        <p:nvPicPr>
          <p:cNvPr id="775" name="Picture 6" descr=""/>
          <p:cNvPicPr/>
          <p:nvPr/>
        </p:nvPicPr>
        <p:blipFill>
          <a:blip r:embed="rId2"/>
          <a:stretch/>
        </p:blipFill>
        <p:spPr>
          <a:xfrm>
            <a:off x="0" y="3978360"/>
            <a:ext cx="3839760" cy="2879280"/>
          </a:xfrm>
          <a:prstGeom prst="rect">
            <a:avLst/>
          </a:prstGeom>
          <a:ln w="9360">
            <a:noFill/>
          </a:ln>
        </p:spPr>
      </p:pic>
      <p:sp>
        <p:nvSpPr>
          <p:cNvPr id="776" name="CustomShape 2"/>
          <p:cNvSpPr/>
          <p:nvPr/>
        </p:nvSpPr>
        <p:spPr>
          <a:xfrm>
            <a:off x="0" y="6553080"/>
            <a:ext cx="1980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7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519F25CF-7167-4208-A5F1-11D6EE16447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78" name="Picture 10" descr=""/>
          <p:cNvPicPr/>
          <p:nvPr/>
        </p:nvPicPr>
        <p:blipFill>
          <a:blip r:embed="rId3"/>
          <a:srcRect l="5000" t="2507" r="3362" b="6798"/>
          <a:stretch/>
        </p:blipFill>
        <p:spPr>
          <a:xfrm>
            <a:off x="3875760" y="304920"/>
            <a:ext cx="5039280" cy="32612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67" dur="indefinite" restart="never" nodeType="tmRoot">
          <p:childTnLst>
            <p:seq>
              <p:cTn id="2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CustomShape 1"/>
          <p:cNvSpPr/>
          <p:nvPr/>
        </p:nvSpPr>
        <p:spPr>
          <a:xfrm rot="5400000">
            <a:off x="7567200" y="3282120"/>
            <a:ext cx="2482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2"/>
          <p:cNvSpPr/>
          <p:nvPr/>
        </p:nvSpPr>
        <p:spPr>
          <a:xfrm>
            <a:off x="3581280" y="5728320"/>
            <a:ext cx="6253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s1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1" name="CustomShape 3"/>
          <p:cNvSpPr/>
          <p:nvPr/>
        </p:nvSpPr>
        <p:spPr>
          <a:xfrm>
            <a:off x="3581280" y="4719960"/>
            <a:ext cx="5522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s2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2" name="CustomShape 4"/>
          <p:cNvSpPr/>
          <p:nvPr/>
        </p:nvSpPr>
        <p:spPr>
          <a:xfrm>
            <a:off x="3618000" y="3760920"/>
            <a:ext cx="5886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s3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3" name="CustomShape 5"/>
          <p:cNvSpPr/>
          <p:nvPr/>
        </p:nvSpPr>
        <p:spPr>
          <a:xfrm>
            <a:off x="3652920" y="2752920"/>
            <a:ext cx="5173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s4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4" name="CustomShape 6"/>
          <p:cNvSpPr/>
          <p:nvPr/>
        </p:nvSpPr>
        <p:spPr>
          <a:xfrm>
            <a:off x="3689280" y="1779480"/>
            <a:ext cx="5410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s5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5" name="Line 7"/>
          <p:cNvSpPr/>
          <p:nvPr/>
        </p:nvSpPr>
        <p:spPr>
          <a:xfrm>
            <a:off x="2825640" y="4264200"/>
            <a:ext cx="755640" cy="1476360"/>
          </a:xfrm>
          <a:prstGeom prst="line">
            <a:avLst/>
          </a:prstGeom>
          <a:ln w="1260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Line 8"/>
          <p:cNvSpPr/>
          <p:nvPr/>
        </p:nvSpPr>
        <p:spPr>
          <a:xfrm>
            <a:off x="3006720" y="4192560"/>
            <a:ext cx="610920" cy="613080"/>
          </a:xfrm>
          <a:prstGeom prst="line">
            <a:avLst/>
          </a:prstGeom>
          <a:ln w="1260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Line 9"/>
          <p:cNvSpPr/>
          <p:nvPr/>
        </p:nvSpPr>
        <p:spPr>
          <a:xfrm>
            <a:off x="3479760" y="3905280"/>
            <a:ext cx="252360" cy="360"/>
          </a:xfrm>
          <a:prstGeom prst="line">
            <a:avLst/>
          </a:prstGeom>
          <a:ln w="1260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Line 10"/>
          <p:cNvSpPr/>
          <p:nvPr/>
        </p:nvSpPr>
        <p:spPr>
          <a:xfrm flipV="1">
            <a:off x="3006720" y="3005280"/>
            <a:ext cx="647640" cy="611280"/>
          </a:xfrm>
          <a:prstGeom prst="line">
            <a:avLst/>
          </a:prstGeom>
          <a:ln w="1260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Line 11"/>
          <p:cNvSpPr/>
          <p:nvPr/>
        </p:nvSpPr>
        <p:spPr>
          <a:xfrm flipV="1">
            <a:off x="2825640" y="2031840"/>
            <a:ext cx="900000" cy="1511640"/>
          </a:xfrm>
          <a:prstGeom prst="line">
            <a:avLst/>
          </a:prstGeom>
          <a:ln w="12600">
            <a:solidFill>
              <a:srgbClr val="808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790" name="Picture 27" descr=""/>
          <p:cNvPicPr/>
          <p:nvPr/>
        </p:nvPicPr>
        <p:blipFill>
          <a:blip r:embed="rId1"/>
          <a:stretch/>
        </p:blipFill>
        <p:spPr>
          <a:xfrm>
            <a:off x="0" y="3349800"/>
            <a:ext cx="1749240" cy="1164960"/>
          </a:xfrm>
          <a:prstGeom prst="rect">
            <a:avLst/>
          </a:prstGeom>
          <a:ln w="9360">
            <a:noFill/>
          </a:ln>
        </p:spPr>
      </p:pic>
      <p:pic>
        <p:nvPicPr>
          <p:cNvPr id="791" name="Picture 4" descr=""/>
          <p:cNvPicPr/>
          <p:nvPr/>
        </p:nvPicPr>
        <p:blipFill>
          <a:blip r:embed="rId2"/>
          <a:srcRect l="15143" t="0" r="0" b="0"/>
          <a:stretch/>
        </p:blipFill>
        <p:spPr>
          <a:xfrm>
            <a:off x="6981840" y="2473200"/>
            <a:ext cx="1912680" cy="2172960"/>
          </a:xfrm>
          <a:prstGeom prst="rect">
            <a:avLst/>
          </a:prstGeom>
          <a:ln w="9360">
            <a:noFill/>
          </a:ln>
        </p:spPr>
      </p:pic>
      <p:sp>
        <p:nvSpPr>
          <p:cNvPr id="792" name="Line 12"/>
          <p:cNvSpPr/>
          <p:nvPr/>
        </p:nvSpPr>
        <p:spPr>
          <a:xfrm>
            <a:off x="5886360" y="4049640"/>
            <a:ext cx="1204920" cy="14580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Line 13"/>
          <p:cNvSpPr/>
          <p:nvPr/>
        </p:nvSpPr>
        <p:spPr>
          <a:xfrm>
            <a:off x="5886360" y="3062160"/>
            <a:ext cx="1350720" cy="4762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Line 14"/>
          <p:cNvSpPr/>
          <p:nvPr/>
        </p:nvSpPr>
        <p:spPr>
          <a:xfrm>
            <a:off x="5881680" y="2179440"/>
            <a:ext cx="1428480" cy="73656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15"/>
          <p:cNvSpPr/>
          <p:nvPr/>
        </p:nvSpPr>
        <p:spPr>
          <a:xfrm>
            <a:off x="7072200" y="5181480"/>
            <a:ext cx="2071440" cy="70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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 of      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(x, y,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σ</a:t>
            </a:r>
            <a:r>
              <a:rPr b="1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6" name="CustomShape 16"/>
          <p:cNvSpPr/>
          <p:nvPr/>
        </p:nvSpPr>
        <p:spPr>
          <a:xfrm>
            <a:off x="8413920" y="3171960"/>
            <a:ext cx="729720" cy="36468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TextShape 17"/>
          <p:cNvSpPr txBox="1"/>
          <p:nvPr/>
        </p:nvSpPr>
        <p:spPr>
          <a:xfrm>
            <a:off x="685800" y="76320"/>
            <a:ext cx="84578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8" name="CustomShape 18"/>
          <p:cNvSpPr/>
          <p:nvPr/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Interest points are local maxima in both position and scale.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9" name="Picture 35" descr=""/>
          <p:cNvPicPr/>
          <p:nvPr/>
        </p:nvPicPr>
        <p:blipFill>
          <a:blip r:embed="rId3"/>
          <a:stretch/>
        </p:blipFill>
        <p:spPr>
          <a:xfrm>
            <a:off x="3913920" y="1165320"/>
            <a:ext cx="2140560" cy="1605240"/>
          </a:xfrm>
          <a:prstGeom prst="rect">
            <a:avLst/>
          </a:prstGeom>
          <a:ln w="9360">
            <a:noFill/>
          </a:ln>
        </p:spPr>
      </p:pic>
      <p:pic>
        <p:nvPicPr>
          <p:cNvPr id="800" name="Picture 37" descr=""/>
          <p:cNvPicPr/>
          <p:nvPr/>
        </p:nvPicPr>
        <p:blipFill>
          <a:blip r:embed="rId4"/>
          <a:stretch/>
        </p:blipFill>
        <p:spPr>
          <a:xfrm>
            <a:off x="3902400" y="2266560"/>
            <a:ext cx="2140560" cy="1605240"/>
          </a:xfrm>
          <a:prstGeom prst="rect">
            <a:avLst/>
          </a:prstGeom>
          <a:ln w="9360">
            <a:noFill/>
          </a:ln>
        </p:spPr>
      </p:pic>
      <p:pic>
        <p:nvPicPr>
          <p:cNvPr id="801" name="Picture 41" descr=""/>
          <p:cNvPicPr/>
          <p:nvPr/>
        </p:nvPicPr>
        <p:blipFill>
          <a:blip r:embed="rId5"/>
          <a:stretch/>
        </p:blipFill>
        <p:spPr>
          <a:xfrm>
            <a:off x="3878280" y="3373560"/>
            <a:ext cx="2140560" cy="1605240"/>
          </a:xfrm>
          <a:prstGeom prst="rect">
            <a:avLst/>
          </a:prstGeom>
          <a:ln w="9360">
            <a:noFill/>
          </a:ln>
        </p:spPr>
      </p:pic>
      <p:pic>
        <p:nvPicPr>
          <p:cNvPr id="802" name="Picture 42" descr=""/>
          <p:cNvPicPr/>
          <p:nvPr/>
        </p:nvPicPr>
        <p:blipFill>
          <a:blip r:embed="rId6"/>
          <a:stretch/>
        </p:blipFill>
        <p:spPr>
          <a:xfrm>
            <a:off x="3878280" y="4442040"/>
            <a:ext cx="2140560" cy="1605240"/>
          </a:xfrm>
          <a:prstGeom prst="rect">
            <a:avLst/>
          </a:prstGeom>
          <a:ln w="9360">
            <a:noFill/>
          </a:ln>
        </p:spPr>
      </p:pic>
      <p:pic>
        <p:nvPicPr>
          <p:cNvPr id="803" name="Picture 43" descr=""/>
          <p:cNvPicPr/>
          <p:nvPr/>
        </p:nvPicPr>
        <p:blipFill>
          <a:blip r:embed="rId7"/>
          <a:stretch/>
        </p:blipFill>
        <p:spPr>
          <a:xfrm>
            <a:off x="3878280" y="5474880"/>
            <a:ext cx="2140560" cy="1605240"/>
          </a:xfrm>
          <a:prstGeom prst="rect">
            <a:avLst/>
          </a:prstGeom>
          <a:ln w="9360">
            <a:noFill/>
          </a:ln>
        </p:spPr>
      </p:pic>
      <p:sp>
        <p:nvSpPr>
          <p:cNvPr id="804" name="CustomShape 19"/>
          <p:cNvSpPr/>
          <p:nvPr/>
        </p:nvSpPr>
        <p:spPr>
          <a:xfrm>
            <a:off x="2016000" y="6130800"/>
            <a:ext cx="2336400" cy="63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Squared filter response maps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20"/>
          <p:cNvSpPr/>
          <p:nvPr/>
        </p:nvSpPr>
        <p:spPr>
          <a:xfrm>
            <a:off x="0" y="6581160"/>
            <a:ext cx="4800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6" name="TextShape 21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B5EEF8B4-39C1-4EFA-94CE-3FD06A056C8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807" name="" descr=""/>
          <p:cNvPicPr/>
          <p:nvPr/>
        </p:nvPicPr>
        <p:blipFill>
          <a:blip r:embed="rId8"/>
          <a:stretch/>
        </p:blipFill>
        <p:spPr>
          <a:xfrm>
            <a:off x="1828800" y="3683160"/>
            <a:ext cx="1701720" cy="40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9" dur="indefinite" restart="never" nodeType="tmRoot">
          <p:childTnLst>
            <p:seq>
              <p:cTn id="2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0" y="-324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90000"/>
              </a:lnSpc>
              <a:buClr>
                <a:srgbClr val="ff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Repeatability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9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feature can be found in several images despite geometric and photometric transformations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ff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Saliency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9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feature has a distinctive description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ff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Compactness and efficiency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9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fewer features than image pixels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ff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Locality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9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feature occupies a relatively small area of the image; robust to clutter and occlusion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F3DDEF89-E7CC-4DCA-B202-3CFBE1CF9CD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9" name="Picture 3" descr=""/>
          <p:cNvPicPr/>
          <p:nvPr/>
        </p:nvPicPr>
        <p:blipFill>
          <a:blip r:embed="rId1"/>
          <a:stretch/>
        </p:blipFill>
        <p:spPr>
          <a:xfrm>
            <a:off x="-174600" y="1603440"/>
            <a:ext cx="4736160" cy="3420000"/>
          </a:xfrm>
          <a:prstGeom prst="rect">
            <a:avLst/>
          </a:prstGeom>
          <a:ln>
            <a:noFill/>
          </a:ln>
        </p:spPr>
      </p:pic>
      <p:sp>
        <p:nvSpPr>
          <p:cNvPr id="810" name="CustomShape 2"/>
          <p:cNvSpPr/>
          <p:nvPr/>
        </p:nvSpPr>
        <p:spPr>
          <a:xfrm>
            <a:off x="6872400" y="6567480"/>
            <a:ext cx="2285640" cy="288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credit: Lana Lazebnik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1" name="Picture 3" descr=""/>
          <p:cNvPicPr/>
          <p:nvPr/>
        </p:nvPicPr>
        <p:blipFill>
          <a:blip r:embed="rId2"/>
          <a:stretch/>
        </p:blipFill>
        <p:spPr>
          <a:xfrm>
            <a:off x="4616280" y="1603440"/>
            <a:ext cx="4705920" cy="3395520"/>
          </a:xfrm>
          <a:prstGeom prst="rect">
            <a:avLst/>
          </a:prstGeom>
          <a:ln>
            <a:noFill/>
          </a:ln>
        </p:spPr>
      </p:pic>
      <p:sp>
        <p:nvSpPr>
          <p:cNvPr id="812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2875EA8E-9229-42EB-A574-1BC4295ABBE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71" dur="indefinite" restart="never" nodeType="tmRoot">
          <p:childTnLst>
            <p:seq>
              <p:cTn id="2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TextShape 1"/>
          <p:cNvSpPr txBox="1"/>
          <p:nvPr/>
        </p:nvSpPr>
        <p:spPr>
          <a:xfrm>
            <a:off x="685800" y="0"/>
            <a:ext cx="84578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TextShape 2"/>
          <p:cNvSpPr txBox="1"/>
          <p:nvPr/>
        </p:nvSpPr>
        <p:spPr>
          <a:xfrm>
            <a:off x="457200" y="1143000"/>
            <a:ext cx="472392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14440" indent="-514080">
              <a:lnSpc>
                <a:spcPct val="100000"/>
              </a:lnSpc>
              <a:buClr>
                <a:srgbClr val="80808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Detection: </a:t>
            </a:r>
            <a:r>
              <a:rPr b="0" lang="en-US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Identify the interest points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Extract vector feature descriptor surrounding each interest point.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80808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Matching: </a:t>
            </a:r>
            <a:r>
              <a:rPr b="0" lang="en-US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Determine correspondence between descriptors in two views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5" name="Picture 4" descr=""/>
          <p:cNvPicPr/>
          <p:nvPr/>
        </p:nvPicPr>
        <p:blipFill>
          <a:blip r:embed="rId1"/>
          <a:stretch/>
        </p:blipFill>
        <p:spPr>
          <a:xfrm>
            <a:off x="5638680" y="2971800"/>
            <a:ext cx="2437920" cy="1767240"/>
          </a:xfrm>
          <a:prstGeom prst="rect">
            <a:avLst/>
          </a:prstGeom>
          <a:ln w="9360">
            <a:noFill/>
          </a:ln>
        </p:spPr>
      </p:pic>
      <p:sp>
        <p:nvSpPr>
          <p:cNvPr id="816" name="CustomShape 3"/>
          <p:cNvSpPr/>
          <p:nvPr/>
        </p:nvSpPr>
        <p:spPr>
          <a:xfrm rot="20019000">
            <a:off x="6496560" y="3731760"/>
            <a:ext cx="356040" cy="38268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4"/>
          <p:cNvSpPr/>
          <p:nvPr/>
        </p:nvSpPr>
        <p:spPr>
          <a:xfrm rot="10800000">
            <a:off x="6515280" y="4002480"/>
            <a:ext cx="583560" cy="645120"/>
          </a:xfrm>
          <a:prstGeom prst="curvedConnector2">
            <a:avLst/>
          </a:prstGeom>
          <a:solidFill>
            <a:srgbClr val="00cc99"/>
          </a:solidFill>
          <a:ln w="93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5"/>
          <p:cNvSpPr/>
          <p:nvPr/>
        </p:nvSpPr>
        <p:spPr>
          <a:xfrm>
            <a:off x="7089840" y="3352680"/>
            <a:ext cx="460080" cy="47376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6"/>
          <p:cNvSpPr/>
          <p:nvPr/>
        </p:nvSpPr>
        <p:spPr>
          <a:xfrm rot="5400000">
            <a:off x="6552360" y="4285080"/>
            <a:ext cx="1125720" cy="208800"/>
          </a:xfrm>
          <a:prstGeom prst="curvedConnector3">
            <a:avLst>
              <a:gd name="adj1" fmla="val 50000"/>
            </a:avLst>
          </a:prstGeom>
          <a:solidFill>
            <a:srgbClr val="00cc99"/>
          </a:solidFill>
          <a:ln w="93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7"/>
          <p:cNvSpPr/>
          <p:nvPr/>
        </p:nvSpPr>
        <p:spPr>
          <a:xfrm>
            <a:off x="0" y="6581160"/>
            <a:ext cx="4800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Slide credit: 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TextShape 8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E68F7324-E1DE-4F89-B093-A8C8F9D2616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822" name="" descr=""/>
          <p:cNvPicPr/>
          <p:nvPr/>
        </p:nvPicPr>
        <p:blipFill>
          <a:blip r:embed="rId2"/>
          <a:stretch/>
        </p:blipFill>
        <p:spPr>
          <a:xfrm>
            <a:off x="4876920" y="2971800"/>
            <a:ext cx="2298600" cy="520560"/>
          </a:xfrm>
          <a:prstGeom prst="rect">
            <a:avLst/>
          </a:prstGeom>
          <a:ln>
            <a:noFill/>
          </a:ln>
        </p:spPr>
      </p:pic>
      <p:pic>
        <p:nvPicPr>
          <p:cNvPr id="823" name="" descr=""/>
          <p:cNvPicPr/>
          <p:nvPr/>
        </p:nvPicPr>
        <p:blipFill>
          <a:blip r:embed="rId3"/>
          <a:stretch/>
        </p:blipFill>
        <p:spPr>
          <a:xfrm>
            <a:off x="6718320" y="4800600"/>
            <a:ext cx="2425680" cy="53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3" dur="indefinite" restart="never" nodeType="tmRoot">
          <p:childTnLst>
            <p:seq>
              <p:cTn id="2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Shape 1"/>
          <p:cNvSpPr txBox="1"/>
          <p:nvPr/>
        </p:nvSpPr>
        <p:spPr>
          <a:xfrm>
            <a:off x="685800" y="0"/>
            <a:ext cx="800064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5" name="Picture 2" descr=""/>
          <p:cNvPicPr/>
          <p:nvPr/>
        </p:nvPicPr>
        <p:blipFill>
          <a:blip r:embed="rId1"/>
          <a:srcRect l="74760" t="44802" r="5295" b="5097"/>
          <a:stretch/>
        </p:blipFill>
        <p:spPr>
          <a:xfrm>
            <a:off x="2057400" y="1371600"/>
            <a:ext cx="1828440" cy="3230280"/>
          </a:xfrm>
          <a:prstGeom prst="rect">
            <a:avLst/>
          </a:prstGeom>
          <a:ln w="9360">
            <a:noFill/>
          </a:ln>
        </p:spPr>
      </p:pic>
      <p:sp>
        <p:nvSpPr>
          <p:cNvPr id="826" name="CustomShape 2"/>
          <p:cNvSpPr/>
          <p:nvPr/>
        </p:nvSpPr>
        <p:spPr>
          <a:xfrm>
            <a:off x="4114800" y="1600200"/>
            <a:ext cx="5257440" cy="265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simplest way to describe the neighborhood around an interest point is to write down the list of intensities to form a feature vector.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this is very sensitive to even small shifts, rotations.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7" name="Picture 2" descr=""/>
          <p:cNvPicPr/>
          <p:nvPr/>
        </p:nvPicPr>
        <p:blipFill>
          <a:blip r:embed="rId2"/>
          <a:srcRect l="78080" t="53540" r="16096" b="35814"/>
          <a:stretch/>
        </p:blipFill>
        <p:spPr>
          <a:xfrm>
            <a:off x="2362320" y="2057400"/>
            <a:ext cx="533160" cy="685440"/>
          </a:xfrm>
          <a:prstGeom prst="rect">
            <a:avLst/>
          </a:prstGeom>
          <a:ln w="9360">
            <a:noFill/>
          </a:ln>
        </p:spPr>
      </p:pic>
      <p:pic>
        <p:nvPicPr>
          <p:cNvPr id="828" name="Picture 2" descr=""/>
          <p:cNvPicPr/>
          <p:nvPr/>
        </p:nvPicPr>
        <p:blipFill>
          <a:blip r:embed="rId3"/>
          <a:srcRect l="78912" t="74805" r="16096" b="14549"/>
          <a:stretch/>
        </p:blipFill>
        <p:spPr>
          <a:xfrm>
            <a:off x="2438280" y="3505320"/>
            <a:ext cx="456840" cy="685440"/>
          </a:xfrm>
          <a:prstGeom prst="rect">
            <a:avLst/>
          </a:prstGeom>
          <a:ln w="9360">
            <a:noFill/>
          </a:ln>
        </p:spPr>
      </p:pic>
      <p:pic>
        <p:nvPicPr>
          <p:cNvPr id="829" name="Picture 2" descr=""/>
          <p:cNvPicPr/>
          <p:nvPr/>
        </p:nvPicPr>
        <p:blipFill>
          <a:blip r:embed="rId4"/>
          <a:srcRect l="53161" t="44802" r="26061" b="5097"/>
          <a:stretch/>
        </p:blipFill>
        <p:spPr>
          <a:xfrm>
            <a:off x="152280" y="1371600"/>
            <a:ext cx="1904760" cy="3230280"/>
          </a:xfrm>
          <a:prstGeom prst="rect">
            <a:avLst/>
          </a:prstGeom>
          <a:ln w="9360">
            <a:noFill/>
          </a:ln>
        </p:spPr>
      </p:pic>
      <p:sp>
        <p:nvSpPr>
          <p:cNvPr id="830" name="CustomShape 3"/>
          <p:cNvSpPr/>
          <p:nvPr/>
        </p:nvSpPr>
        <p:spPr>
          <a:xfrm>
            <a:off x="1219320" y="3505320"/>
            <a:ext cx="12189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4"/>
          <p:cNvSpPr/>
          <p:nvPr/>
        </p:nvSpPr>
        <p:spPr>
          <a:xfrm>
            <a:off x="1219320" y="3732120"/>
            <a:ext cx="12189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5"/>
          <p:cNvSpPr/>
          <p:nvPr/>
        </p:nvSpPr>
        <p:spPr>
          <a:xfrm>
            <a:off x="1219320" y="3960720"/>
            <a:ext cx="12189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6"/>
          <p:cNvSpPr/>
          <p:nvPr/>
        </p:nvSpPr>
        <p:spPr>
          <a:xfrm>
            <a:off x="0" y="6581160"/>
            <a:ext cx="4800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Slide credit: 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4" name="TextShape 7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C552A14D-7B09-4162-8C9A-4DC44A81F97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75" dur="indefinite" restart="never" nodeType="tmRoot">
          <p:childTnLst>
            <p:seq>
              <p:cTn id="276" dur="indefinite" nodeType="mainSeq">
                <p:childTnLst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13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freeze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indefinite"/>
                                        <p:tgtEl>
                                          <p:spTgt spid="8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set>
                                    <p:animEffect filter="dissolve" transition="in">
                                      <p:cBhvr additive="repl">
                                        <p:cTn id="289" dur="indefinite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extShape 1"/>
          <p:cNvSpPr txBox="1"/>
          <p:nvPr/>
        </p:nvSpPr>
        <p:spPr>
          <a:xfrm>
            <a:off x="685800" y="0"/>
            <a:ext cx="883872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6" name="TextShape 2"/>
          <p:cNvSpPr txBox="1"/>
          <p:nvPr/>
        </p:nvSpPr>
        <p:spPr>
          <a:xfrm>
            <a:off x="457200" y="1143000"/>
            <a:ext cx="8076960" cy="2057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histograms to bin pixels within sub-patches according to their orientation.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7" name="Picture 7" descr=""/>
          <p:cNvPicPr/>
          <p:nvPr/>
        </p:nvPicPr>
        <p:blipFill>
          <a:blip r:embed="rId1"/>
          <a:srcRect l="0" t="0" r="56559" b="8106"/>
          <a:stretch/>
        </p:blipFill>
        <p:spPr>
          <a:xfrm>
            <a:off x="1371600" y="2287440"/>
            <a:ext cx="1708920" cy="1768320"/>
          </a:xfrm>
          <a:prstGeom prst="rect">
            <a:avLst/>
          </a:prstGeom>
          <a:ln w="9360">
            <a:noFill/>
          </a:ln>
        </p:spPr>
      </p:pic>
      <p:sp>
        <p:nvSpPr>
          <p:cNvPr id="838" name="CustomShape 3"/>
          <p:cNvSpPr/>
          <p:nvPr/>
        </p:nvSpPr>
        <p:spPr>
          <a:xfrm>
            <a:off x="4183920" y="2588760"/>
            <a:ext cx="1715040" cy="25200"/>
          </a:xfrm>
          <a:custGeom>
            <a:avLst/>
            <a:gdLst/>
            <a:ahLst/>
            <a:rect l="l" t="t" r="r" b="b"/>
            <a:pathLst>
              <a:path w="8621" h="101">
                <a:moveTo>
                  <a:pt x="8621" y="51"/>
                </a:moveTo>
                <a:lnTo>
                  <a:pt x="8576" y="0"/>
                </a:lnTo>
                <a:lnTo>
                  <a:pt x="0" y="0"/>
                </a:lnTo>
                <a:lnTo>
                  <a:pt x="0" y="101"/>
                </a:lnTo>
                <a:lnTo>
                  <a:pt x="8576" y="101"/>
                </a:lnTo>
                <a:lnTo>
                  <a:pt x="8530" y="51"/>
                </a:lnTo>
                <a:lnTo>
                  <a:pt x="8621" y="51"/>
                </a:lnTo>
                <a:lnTo>
                  <a:pt x="8621" y="0"/>
                </a:lnTo>
                <a:lnTo>
                  <a:pt x="8576" y="0"/>
                </a:lnTo>
                <a:lnTo>
                  <a:pt x="8621" y="51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4"/>
          <p:cNvSpPr/>
          <p:nvPr/>
        </p:nvSpPr>
        <p:spPr>
          <a:xfrm>
            <a:off x="5879880" y="2602800"/>
            <a:ext cx="19440" cy="1272240"/>
          </a:xfrm>
          <a:custGeom>
            <a:avLst/>
            <a:gdLst/>
            <a:ahLst/>
            <a:rect l="l" t="t" r="r" b="b"/>
            <a:pathLst>
              <a:path w="91" h="5457">
                <a:moveTo>
                  <a:pt x="46" y="5457"/>
                </a:moveTo>
                <a:lnTo>
                  <a:pt x="91" y="5407"/>
                </a:lnTo>
                <a:lnTo>
                  <a:pt x="91" y="0"/>
                </a:lnTo>
                <a:lnTo>
                  <a:pt x="0" y="0"/>
                </a:lnTo>
                <a:lnTo>
                  <a:pt x="0" y="5407"/>
                </a:lnTo>
                <a:lnTo>
                  <a:pt x="46" y="5357"/>
                </a:lnTo>
                <a:lnTo>
                  <a:pt x="46" y="5457"/>
                </a:lnTo>
                <a:lnTo>
                  <a:pt x="91" y="5457"/>
                </a:lnTo>
                <a:lnTo>
                  <a:pt x="91" y="5407"/>
                </a:lnTo>
                <a:lnTo>
                  <a:pt x="46" y="5457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5"/>
          <p:cNvSpPr/>
          <p:nvPr/>
        </p:nvSpPr>
        <p:spPr>
          <a:xfrm>
            <a:off x="4174920" y="3852000"/>
            <a:ext cx="1715040" cy="23040"/>
          </a:xfrm>
          <a:custGeom>
            <a:avLst/>
            <a:gdLst/>
            <a:ahLst/>
            <a:rect l="l" t="t" r="r" b="b"/>
            <a:pathLst>
              <a:path w="8622" h="100">
                <a:moveTo>
                  <a:pt x="0" y="50"/>
                </a:moveTo>
                <a:lnTo>
                  <a:pt x="46" y="100"/>
                </a:lnTo>
                <a:lnTo>
                  <a:pt x="8622" y="100"/>
                </a:lnTo>
                <a:lnTo>
                  <a:pt x="8622" y="0"/>
                </a:lnTo>
                <a:lnTo>
                  <a:pt x="46" y="0"/>
                </a:lnTo>
                <a:lnTo>
                  <a:pt x="91" y="50"/>
                </a:lnTo>
                <a:lnTo>
                  <a:pt x="0" y="50"/>
                </a:lnTo>
                <a:lnTo>
                  <a:pt x="0" y="100"/>
                </a:lnTo>
                <a:lnTo>
                  <a:pt x="46" y="100"/>
                </a:lnTo>
                <a:lnTo>
                  <a:pt x="0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6"/>
          <p:cNvSpPr/>
          <p:nvPr/>
        </p:nvSpPr>
        <p:spPr>
          <a:xfrm>
            <a:off x="4174920" y="2588760"/>
            <a:ext cx="17640" cy="1274760"/>
          </a:xfrm>
          <a:custGeom>
            <a:avLst/>
            <a:gdLst/>
            <a:ahLst/>
            <a:rect l="l" t="t" r="r" b="b"/>
            <a:pathLst>
              <a:path w="91" h="5458">
                <a:moveTo>
                  <a:pt x="46" y="0"/>
                </a:moveTo>
                <a:lnTo>
                  <a:pt x="0" y="51"/>
                </a:lnTo>
                <a:lnTo>
                  <a:pt x="0" y="5458"/>
                </a:lnTo>
                <a:lnTo>
                  <a:pt x="91" y="5458"/>
                </a:lnTo>
                <a:lnTo>
                  <a:pt x="91" y="51"/>
                </a:lnTo>
                <a:lnTo>
                  <a:pt x="46" y="101"/>
                </a:lnTo>
                <a:lnTo>
                  <a:pt x="46" y="0"/>
                </a:lnTo>
                <a:lnTo>
                  <a:pt x="0" y="0"/>
                </a:lnTo>
                <a:lnTo>
                  <a:pt x="0" y="51"/>
                </a:lnTo>
                <a:lnTo>
                  <a:pt x="46" y="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7"/>
          <p:cNvSpPr/>
          <p:nvPr/>
        </p:nvSpPr>
        <p:spPr>
          <a:xfrm>
            <a:off x="4183920" y="3548520"/>
            <a:ext cx="243000" cy="31500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8"/>
          <p:cNvSpPr/>
          <p:nvPr/>
        </p:nvSpPr>
        <p:spPr>
          <a:xfrm>
            <a:off x="4183920" y="3536640"/>
            <a:ext cx="252000" cy="23040"/>
          </a:xfrm>
          <a:custGeom>
            <a:avLst/>
            <a:gdLst/>
            <a:ahLst/>
            <a:rect l="l" t="t" r="r" b="b"/>
            <a:pathLst>
              <a:path w="1270" h="100">
                <a:moveTo>
                  <a:pt x="1270" y="50"/>
                </a:moveTo>
                <a:lnTo>
                  <a:pt x="1225" y="0"/>
                </a:lnTo>
                <a:lnTo>
                  <a:pt x="0" y="0"/>
                </a:lnTo>
                <a:lnTo>
                  <a:pt x="0" y="100"/>
                </a:lnTo>
                <a:lnTo>
                  <a:pt x="1225" y="100"/>
                </a:lnTo>
                <a:lnTo>
                  <a:pt x="1180" y="50"/>
                </a:lnTo>
                <a:lnTo>
                  <a:pt x="1270" y="50"/>
                </a:lnTo>
                <a:lnTo>
                  <a:pt x="1270" y="0"/>
                </a:lnTo>
                <a:lnTo>
                  <a:pt x="1225" y="0"/>
                </a:lnTo>
                <a:lnTo>
                  <a:pt x="1270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9"/>
          <p:cNvSpPr/>
          <p:nvPr/>
        </p:nvSpPr>
        <p:spPr>
          <a:xfrm>
            <a:off x="4418640" y="3548520"/>
            <a:ext cx="17640" cy="326520"/>
          </a:xfrm>
          <a:custGeom>
            <a:avLst/>
            <a:gdLst/>
            <a:ahLst/>
            <a:rect l="l" t="t" r="r" b="b"/>
            <a:pathLst>
              <a:path w="90" h="1402">
                <a:moveTo>
                  <a:pt x="45" y="1402"/>
                </a:moveTo>
                <a:lnTo>
                  <a:pt x="90" y="1352"/>
                </a:lnTo>
                <a:lnTo>
                  <a:pt x="90" y="0"/>
                </a:lnTo>
                <a:lnTo>
                  <a:pt x="0" y="0"/>
                </a:lnTo>
                <a:lnTo>
                  <a:pt x="0" y="1352"/>
                </a:lnTo>
                <a:lnTo>
                  <a:pt x="45" y="1302"/>
                </a:lnTo>
                <a:lnTo>
                  <a:pt x="45" y="1402"/>
                </a:lnTo>
                <a:lnTo>
                  <a:pt x="90" y="1402"/>
                </a:lnTo>
                <a:lnTo>
                  <a:pt x="90" y="1352"/>
                </a:lnTo>
                <a:lnTo>
                  <a:pt x="45" y="1402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10"/>
          <p:cNvSpPr/>
          <p:nvPr/>
        </p:nvSpPr>
        <p:spPr>
          <a:xfrm>
            <a:off x="4174920" y="3852000"/>
            <a:ext cx="252000" cy="23040"/>
          </a:xfrm>
          <a:custGeom>
            <a:avLst/>
            <a:gdLst/>
            <a:ahLst/>
            <a:rect l="l" t="t" r="r" b="b"/>
            <a:pathLst>
              <a:path w="1271" h="100">
                <a:moveTo>
                  <a:pt x="0" y="50"/>
                </a:moveTo>
                <a:lnTo>
                  <a:pt x="46" y="100"/>
                </a:lnTo>
                <a:lnTo>
                  <a:pt x="1271" y="100"/>
                </a:lnTo>
                <a:lnTo>
                  <a:pt x="1271" y="0"/>
                </a:lnTo>
                <a:lnTo>
                  <a:pt x="46" y="0"/>
                </a:lnTo>
                <a:lnTo>
                  <a:pt x="91" y="50"/>
                </a:lnTo>
                <a:lnTo>
                  <a:pt x="0" y="50"/>
                </a:lnTo>
                <a:lnTo>
                  <a:pt x="0" y="100"/>
                </a:lnTo>
                <a:lnTo>
                  <a:pt x="46" y="100"/>
                </a:lnTo>
                <a:lnTo>
                  <a:pt x="0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11"/>
          <p:cNvSpPr/>
          <p:nvPr/>
        </p:nvSpPr>
        <p:spPr>
          <a:xfrm>
            <a:off x="4174920" y="3536640"/>
            <a:ext cx="17640" cy="326520"/>
          </a:xfrm>
          <a:custGeom>
            <a:avLst/>
            <a:gdLst/>
            <a:ahLst/>
            <a:rect l="l" t="t" r="r" b="b"/>
            <a:pathLst>
              <a:path w="91" h="1402">
                <a:moveTo>
                  <a:pt x="46" y="0"/>
                </a:moveTo>
                <a:lnTo>
                  <a:pt x="0" y="50"/>
                </a:lnTo>
                <a:lnTo>
                  <a:pt x="0" y="1402"/>
                </a:lnTo>
                <a:lnTo>
                  <a:pt x="91" y="1402"/>
                </a:lnTo>
                <a:lnTo>
                  <a:pt x="91" y="50"/>
                </a:lnTo>
                <a:lnTo>
                  <a:pt x="46" y="100"/>
                </a:lnTo>
                <a:lnTo>
                  <a:pt x="46" y="0"/>
                </a:lnTo>
                <a:lnTo>
                  <a:pt x="0" y="0"/>
                </a:lnTo>
                <a:lnTo>
                  <a:pt x="0" y="50"/>
                </a:lnTo>
                <a:lnTo>
                  <a:pt x="46" y="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12"/>
          <p:cNvSpPr/>
          <p:nvPr/>
        </p:nvSpPr>
        <p:spPr>
          <a:xfrm>
            <a:off x="4427280" y="2917800"/>
            <a:ext cx="243000" cy="94536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13"/>
          <p:cNvSpPr/>
          <p:nvPr/>
        </p:nvSpPr>
        <p:spPr>
          <a:xfrm>
            <a:off x="4427280" y="2906280"/>
            <a:ext cx="252000" cy="23040"/>
          </a:xfrm>
          <a:custGeom>
            <a:avLst/>
            <a:gdLst/>
            <a:ahLst/>
            <a:rect l="l" t="t" r="r" b="b"/>
            <a:pathLst>
              <a:path w="1271" h="100">
                <a:moveTo>
                  <a:pt x="1271" y="50"/>
                </a:moveTo>
                <a:lnTo>
                  <a:pt x="1225" y="0"/>
                </a:lnTo>
                <a:lnTo>
                  <a:pt x="0" y="0"/>
                </a:lnTo>
                <a:lnTo>
                  <a:pt x="0" y="100"/>
                </a:lnTo>
                <a:lnTo>
                  <a:pt x="1225" y="100"/>
                </a:lnTo>
                <a:lnTo>
                  <a:pt x="1179" y="50"/>
                </a:lnTo>
                <a:lnTo>
                  <a:pt x="1271" y="50"/>
                </a:lnTo>
                <a:lnTo>
                  <a:pt x="1271" y="0"/>
                </a:lnTo>
                <a:lnTo>
                  <a:pt x="1225" y="0"/>
                </a:lnTo>
                <a:lnTo>
                  <a:pt x="1271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4"/>
          <p:cNvSpPr/>
          <p:nvPr/>
        </p:nvSpPr>
        <p:spPr>
          <a:xfrm>
            <a:off x="4662000" y="2917800"/>
            <a:ext cx="17640" cy="956880"/>
          </a:xfrm>
          <a:custGeom>
            <a:avLst/>
            <a:gdLst/>
            <a:ahLst/>
            <a:rect l="l" t="t" r="r" b="b"/>
            <a:pathLst>
              <a:path w="92" h="4106">
                <a:moveTo>
                  <a:pt x="46" y="4106"/>
                </a:moveTo>
                <a:lnTo>
                  <a:pt x="92" y="4056"/>
                </a:lnTo>
                <a:lnTo>
                  <a:pt x="92" y="0"/>
                </a:lnTo>
                <a:lnTo>
                  <a:pt x="0" y="0"/>
                </a:lnTo>
                <a:lnTo>
                  <a:pt x="0" y="4056"/>
                </a:lnTo>
                <a:lnTo>
                  <a:pt x="46" y="4006"/>
                </a:lnTo>
                <a:lnTo>
                  <a:pt x="46" y="4106"/>
                </a:lnTo>
                <a:lnTo>
                  <a:pt x="92" y="4106"/>
                </a:lnTo>
                <a:lnTo>
                  <a:pt x="92" y="4056"/>
                </a:lnTo>
                <a:lnTo>
                  <a:pt x="46" y="4106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15"/>
          <p:cNvSpPr/>
          <p:nvPr/>
        </p:nvSpPr>
        <p:spPr>
          <a:xfrm>
            <a:off x="4418640" y="3852000"/>
            <a:ext cx="252000" cy="23040"/>
          </a:xfrm>
          <a:custGeom>
            <a:avLst/>
            <a:gdLst/>
            <a:ahLst/>
            <a:rect l="l" t="t" r="r" b="b"/>
            <a:pathLst>
              <a:path w="1270" h="100">
                <a:moveTo>
                  <a:pt x="0" y="50"/>
                </a:moveTo>
                <a:lnTo>
                  <a:pt x="45" y="100"/>
                </a:lnTo>
                <a:lnTo>
                  <a:pt x="1270" y="100"/>
                </a:lnTo>
                <a:lnTo>
                  <a:pt x="1270" y="0"/>
                </a:lnTo>
                <a:lnTo>
                  <a:pt x="45" y="0"/>
                </a:lnTo>
                <a:lnTo>
                  <a:pt x="90" y="50"/>
                </a:lnTo>
                <a:lnTo>
                  <a:pt x="0" y="50"/>
                </a:lnTo>
                <a:lnTo>
                  <a:pt x="0" y="100"/>
                </a:lnTo>
                <a:lnTo>
                  <a:pt x="45" y="100"/>
                </a:lnTo>
                <a:lnTo>
                  <a:pt x="0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16"/>
          <p:cNvSpPr/>
          <p:nvPr/>
        </p:nvSpPr>
        <p:spPr>
          <a:xfrm>
            <a:off x="4418640" y="2906280"/>
            <a:ext cx="17640" cy="956880"/>
          </a:xfrm>
          <a:custGeom>
            <a:avLst/>
            <a:gdLst/>
            <a:ahLst/>
            <a:rect l="l" t="t" r="r" b="b"/>
            <a:pathLst>
              <a:path w="90" h="4106">
                <a:moveTo>
                  <a:pt x="45" y="0"/>
                </a:moveTo>
                <a:lnTo>
                  <a:pt x="0" y="50"/>
                </a:lnTo>
                <a:lnTo>
                  <a:pt x="0" y="4106"/>
                </a:lnTo>
                <a:lnTo>
                  <a:pt x="90" y="4106"/>
                </a:lnTo>
                <a:lnTo>
                  <a:pt x="90" y="50"/>
                </a:lnTo>
                <a:lnTo>
                  <a:pt x="45" y="100"/>
                </a:lnTo>
                <a:lnTo>
                  <a:pt x="45" y="0"/>
                </a:lnTo>
                <a:lnTo>
                  <a:pt x="0" y="0"/>
                </a:lnTo>
                <a:lnTo>
                  <a:pt x="0" y="50"/>
                </a:lnTo>
                <a:lnTo>
                  <a:pt x="45" y="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17"/>
          <p:cNvSpPr/>
          <p:nvPr/>
        </p:nvSpPr>
        <p:spPr>
          <a:xfrm>
            <a:off x="4671000" y="3233160"/>
            <a:ext cx="243000" cy="63000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18"/>
          <p:cNvSpPr/>
          <p:nvPr/>
        </p:nvSpPr>
        <p:spPr>
          <a:xfrm>
            <a:off x="4662000" y="3221640"/>
            <a:ext cx="252000" cy="23040"/>
          </a:xfrm>
          <a:custGeom>
            <a:avLst/>
            <a:gdLst/>
            <a:ahLst/>
            <a:rect l="l" t="t" r="r" b="b"/>
            <a:pathLst>
              <a:path w="1271" h="100">
                <a:moveTo>
                  <a:pt x="92" y="50"/>
                </a:moveTo>
                <a:lnTo>
                  <a:pt x="46" y="100"/>
                </a:lnTo>
                <a:lnTo>
                  <a:pt x="1271" y="100"/>
                </a:lnTo>
                <a:lnTo>
                  <a:pt x="1271" y="0"/>
                </a:lnTo>
                <a:lnTo>
                  <a:pt x="46" y="0"/>
                </a:lnTo>
                <a:lnTo>
                  <a:pt x="0" y="50"/>
                </a:lnTo>
                <a:lnTo>
                  <a:pt x="46" y="0"/>
                </a:lnTo>
                <a:lnTo>
                  <a:pt x="0" y="0"/>
                </a:lnTo>
                <a:lnTo>
                  <a:pt x="0" y="50"/>
                </a:lnTo>
                <a:lnTo>
                  <a:pt x="92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19"/>
          <p:cNvSpPr/>
          <p:nvPr/>
        </p:nvSpPr>
        <p:spPr>
          <a:xfrm>
            <a:off x="4662000" y="3233160"/>
            <a:ext cx="17640" cy="641880"/>
          </a:xfrm>
          <a:custGeom>
            <a:avLst/>
            <a:gdLst/>
            <a:ahLst/>
            <a:rect l="l" t="t" r="r" b="b"/>
            <a:pathLst>
              <a:path w="92" h="2754">
                <a:moveTo>
                  <a:pt x="46" y="2654"/>
                </a:moveTo>
                <a:lnTo>
                  <a:pt x="92" y="2704"/>
                </a:lnTo>
                <a:lnTo>
                  <a:pt x="92" y="0"/>
                </a:lnTo>
                <a:lnTo>
                  <a:pt x="0" y="0"/>
                </a:lnTo>
                <a:lnTo>
                  <a:pt x="0" y="2704"/>
                </a:lnTo>
                <a:lnTo>
                  <a:pt x="46" y="2754"/>
                </a:lnTo>
                <a:lnTo>
                  <a:pt x="0" y="2704"/>
                </a:lnTo>
                <a:lnTo>
                  <a:pt x="0" y="2754"/>
                </a:lnTo>
                <a:lnTo>
                  <a:pt x="46" y="2754"/>
                </a:lnTo>
                <a:lnTo>
                  <a:pt x="46" y="2654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20"/>
          <p:cNvSpPr/>
          <p:nvPr/>
        </p:nvSpPr>
        <p:spPr>
          <a:xfrm>
            <a:off x="4671000" y="3852000"/>
            <a:ext cx="252000" cy="23040"/>
          </a:xfrm>
          <a:custGeom>
            <a:avLst/>
            <a:gdLst/>
            <a:ahLst/>
            <a:rect l="l" t="t" r="r" b="b"/>
            <a:pathLst>
              <a:path w="1270" h="100">
                <a:moveTo>
                  <a:pt x="1179" y="50"/>
                </a:moveTo>
                <a:lnTo>
                  <a:pt x="1225" y="0"/>
                </a:lnTo>
                <a:lnTo>
                  <a:pt x="0" y="0"/>
                </a:lnTo>
                <a:lnTo>
                  <a:pt x="0" y="100"/>
                </a:lnTo>
                <a:lnTo>
                  <a:pt x="1225" y="100"/>
                </a:lnTo>
                <a:lnTo>
                  <a:pt x="1270" y="50"/>
                </a:lnTo>
                <a:lnTo>
                  <a:pt x="1225" y="100"/>
                </a:lnTo>
                <a:lnTo>
                  <a:pt x="1270" y="100"/>
                </a:lnTo>
                <a:lnTo>
                  <a:pt x="1270" y="50"/>
                </a:lnTo>
                <a:lnTo>
                  <a:pt x="1179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21"/>
          <p:cNvSpPr/>
          <p:nvPr/>
        </p:nvSpPr>
        <p:spPr>
          <a:xfrm>
            <a:off x="4905720" y="3221640"/>
            <a:ext cx="17640" cy="641880"/>
          </a:xfrm>
          <a:custGeom>
            <a:avLst/>
            <a:gdLst/>
            <a:ahLst/>
            <a:rect l="l" t="t" r="r" b="b"/>
            <a:pathLst>
              <a:path w="91" h="2754">
                <a:moveTo>
                  <a:pt x="46" y="100"/>
                </a:moveTo>
                <a:lnTo>
                  <a:pt x="0" y="50"/>
                </a:lnTo>
                <a:lnTo>
                  <a:pt x="0" y="2754"/>
                </a:lnTo>
                <a:lnTo>
                  <a:pt x="91" y="2754"/>
                </a:lnTo>
                <a:lnTo>
                  <a:pt x="91" y="50"/>
                </a:lnTo>
                <a:lnTo>
                  <a:pt x="46" y="0"/>
                </a:lnTo>
                <a:lnTo>
                  <a:pt x="91" y="50"/>
                </a:lnTo>
                <a:lnTo>
                  <a:pt x="91" y="0"/>
                </a:lnTo>
                <a:lnTo>
                  <a:pt x="46" y="0"/>
                </a:lnTo>
                <a:lnTo>
                  <a:pt x="46" y="10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22"/>
          <p:cNvSpPr/>
          <p:nvPr/>
        </p:nvSpPr>
        <p:spPr>
          <a:xfrm>
            <a:off x="4914360" y="3653640"/>
            <a:ext cx="243000" cy="20988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23"/>
          <p:cNvSpPr/>
          <p:nvPr/>
        </p:nvSpPr>
        <p:spPr>
          <a:xfrm>
            <a:off x="4914360" y="3641760"/>
            <a:ext cx="252000" cy="23040"/>
          </a:xfrm>
          <a:custGeom>
            <a:avLst/>
            <a:gdLst/>
            <a:ahLst/>
            <a:rect l="l" t="t" r="r" b="b"/>
            <a:pathLst>
              <a:path w="1270" h="100">
                <a:moveTo>
                  <a:pt x="1270" y="50"/>
                </a:moveTo>
                <a:lnTo>
                  <a:pt x="1225" y="0"/>
                </a:lnTo>
                <a:lnTo>
                  <a:pt x="0" y="0"/>
                </a:lnTo>
                <a:lnTo>
                  <a:pt x="0" y="100"/>
                </a:lnTo>
                <a:lnTo>
                  <a:pt x="1225" y="100"/>
                </a:lnTo>
                <a:lnTo>
                  <a:pt x="1180" y="50"/>
                </a:lnTo>
                <a:lnTo>
                  <a:pt x="1270" y="50"/>
                </a:lnTo>
                <a:lnTo>
                  <a:pt x="1270" y="0"/>
                </a:lnTo>
                <a:lnTo>
                  <a:pt x="1225" y="0"/>
                </a:lnTo>
                <a:lnTo>
                  <a:pt x="1270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24"/>
          <p:cNvSpPr/>
          <p:nvPr/>
        </p:nvSpPr>
        <p:spPr>
          <a:xfrm>
            <a:off x="5149080" y="3653640"/>
            <a:ext cx="17640" cy="221400"/>
          </a:xfrm>
          <a:custGeom>
            <a:avLst/>
            <a:gdLst/>
            <a:ahLst/>
            <a:rect l="l" t="t" r="r" b="b"/>
            <a:pathLst>
              <a:path w="90" h="952">
                <a:moveTo>
                  <a:pt x="45" y="952"/>
                </a:moveTo>
                <a:lnTo>
                  <a:pt x="90" y="902"/>
                </a:lnTo>
                <a:lnTo>
                  <a:pt x="90" y="0"/>
                </a:lnTo>
                <a:lnTo>
                  <a:pt x="0" y="0"/>
                </a:lnTo>
                <a:lnTo>
                  <a:pt x="0" y="902"/>
                </a:lnTo>
                <a:lnTo>
                  <a:pt x="45" y="852"/>
                </a:lnTo>
                <a:lnTo>
                  <a:pt x="45" y="952"/>
                </a:lnTo>
                <a:lnTo>
                  <a:pt x="90" y="952"/>
                </a:lnTo>
                <a:lnTo>
                  <a:pt x="90" y="902"/>
                </a:lnTo>
                <a:lnTo>
                  <a:pt x="45" y="952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25"/>
          <p:cNvSpPr/>
          <p:nvPr/>
        </p:nvSpPr>
        <p:spPr>
          <a:xfrm>
            <a:off x="4905720" y="3852000"/>
            <a:ext cx="252000" cy="23040"/>
          </a:xfrm>
          <a:custGeom>
            <a:avLst/>
            <a:gdLst/>
            <a:ahLst/>
            <a:rect l="l" t="t" r="r" b="b"/>
            <a:pathLst>
              <a:path w="1271" h="100">
                <a:moveTo>
                  <a:pt x="0" y="50"/>
                </a:moveTo>
                <a:lnTo>
                  <a:pt x="46" y="100"/>
                </a:lnTo>
                <a:lnTo>
                  <a:pt x="1271" y="100"/>
                </a:lnTo>
                <a:lnTo>
                  <a:pt x="1271" y="0"/>
                </a:lnTo>
                <a:lnTo>
                  <a:pt x="46" y="0"/>
                </a:lnTo>
                <a:lnTo>
                  <a:pt x="91" y="50"/>
                </a:lnTo>
                <a:lnTo>
                  <a:pt x="0" y="50"/>
                </a:lnTo>
                <a:lnTo>
                  <a:pt x="0" y="100"/>
                </a:lnTo>
                <a:lnTo>
                  <a:pt x="46" y="100"/>
                </a:lnTo>
                <a:lnTo>
                  <a:pt x="0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26"/>
          <p:cNvSpPr/>
          <p:nvPr/>
        </p:nvSpPr>
        <p:spPr>
          <a:xfrm>
            <a:off x="4905720" y="3641760"/>
            <a:ext cx="17640" cy="221400"/>
          </a:xfrm>
          <a:custGeom>
            <a:avLst/>
            <a:gdLst/>
            <a:ahLst/>
            <a:rect l="l" t="t" r="r" b="b"/>
            <a:pathLst>
              <a:path w="91" h="952">
                <a:moveTo>
                  <a:pt x="46" y="0"/>
                </a:moveTo>
                <a:lnTo>
                  <a:pt x="0" y="50"/>
                </a:lnTo>
                <a:lnTo>
                  <a:pt x="0" y="952"/>
                </a:lnTo>
                <a:lnTo>
                  <a:pt x="91" y="952"/>
                </a:lnTo>
                <a:lnTo>
                  <a:pt x="91" y="50"/>
                </a:lnTo>
                <a:lnTo>
                  <a:pt x="46" y="100"/>
                </a:lnTo>
                <a:lnTo>
                  <a:pt x="46" y="0"/>
                </a:lnTo>
                <a:lnTo>
                  <a:pt x="0" y="0"/>
                </a:lnTo>
                <a:lnTo>
                  <a:pt x="0" y="50"/>
                </a:lnTo>
                <a:lnTo>
                  <a:pt x="46" y="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27"/>
          <p:cNvSpPr/>
          <p:nvPr/>
        </p:nvSpPr>
        <p:spPr>
          <a:xfrm>
            <a:off x="5158080" y="3548520"/>
            <a:ext cx="243000" cy="31500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28"/>
          <p:cNvSpPr/>
          <p:nvPr/>
        </p:nvSpPr>
        <p:spPr>
          <a:xfrm>
            <a:off x="5158080" y="3536640"/>
            <a:ext cx="252000" cy="23040"/>
          </a:xfrm>
          <a:custGeom>
            <a:avLst/>
            <a:gdLst/>
            <a:ahLst/>
            <a:rect l="l" t="t" r="r" b="b"/>
            <a:pathLst>
              <a:path w="1271" h="100">
                <a:moveTo>
                  <a:pt x="1271" y="50"/>
                </a:moveTo>
                <a:lnTo>
                  <a:pt x="1225" y="0"/>
                </a:lnTo>
                <a:lnTo>
                  <a:pt x="0" y="0"/>
                </a:lnTo>
                <a:lnTo>
                  <a:pt x="0" y="100"/>
                </a:lnTo>
                <a:lnTo>
                  <a:pt x="1225" y="100"/>
                </a:lnTo>
                <a:lnTo>
                  <a:pt x="1180" y="50"/>
                </a:lnTo>
                <a:lnTo>
                  <a:pt x="1271" y="50"/>
                </a:lnTo>
                <a:lnTo>
                  <a:pt x="1271" y="0"/>
                </a:lnTo>
                <a:lnTo>
                  <a:pt x="1225" y="0"/>
                </a:lnTo>
                <a:lnTo>
                  <a:pt x="1271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29"/>
          <p:cNvSpPr/>
          <p:nvPr/>
        </p:nvSpPr>
        <p:spPr>
          <a:xfrm>
            <a:off x="5392800" y="3548520"/>
            <a:ext cx="17640" cy="326520"/>
          </a:xfrm>
          <a:custGeom>
            <a:avLst/>
            <a:gdLst/>
            <a:ahLst/>
            <a:rect l="l" t="t" r="r" b="b"/>
            <a:pathLst>
              <a:path w="91" h="1402">
                <a:moveTo>
                  <a:pt x="45" y="1402"/>
                </a:moveTo>
                <a:lnTo>
                  <a:pt x="91" y="1352"/>
                </a:lnTo>
                <a:lnTo>
                  <a:pt x="91" y="0"/>
                </a:lnTo>
                <a:lnTo>
                  <a:pt x="0" y="0"/>
                </a:lnTo>
                <a:lnTo>
                  <a:pt x="0" y="1352"/>
                </a:lnTo>
                <a:lnTo>
                  <a:pt x="45" y="1302"/>
                </a:lnTo>
                <a:lnTo>
                  <a:pt x="45" y="1402"/>
                </a:lnTo>
                <a:lnTo>
                  <a:pt x="91" y="1402"/>
                </a:lnTo>
                <a:lnTo>
                  <a:pt x="91" y="1352"/>
                </a:lnTo>
                <a:lnTo>
                  <a:pt x="45" y="1402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30"/>
          <p:cNvSpPr/>
          <p:nvPr/>
        </p:nvSpPr>
        <p:spPr>
          <a:xfrm>
            <a:off x="5149080" y="3852000"/>
            <a:ext cx="252000" cy="23040"/>
          </a:xfrm>
          <a:custGeom>
            <a:avLst/>
            <a:gdLst/>
            <a:ahLst/>
            <a:rect l="l" t="t" r="r" b="b"/>
            <a:pathLst>
              <a:path w="1270" h="100">
                <a:moveTo>
                  <a:pt x="0" y="50"/>
                </a:moveTo>
                <a:lnTo>
                  <a:pt x="45" y="100"/>
                </a:lnTo>
                <a:lnTo>
                  <a:pt x="1270" y="100"/>
                </a:lnTo>
                <a:lnTo>
                  <a:pt x="1270" y="0"/>
                </a:lnTo>
                <a:lnTo>
                  <a:pt x="45" y="0"/>
                </a:lnTo>
                <a:lnTo>
                  <a:pt x="90" y="50"/>
                </a:lnTo>
                <a:lnTo>
                  <a:pt x="0" y="50"/>
                </a:lnTo>
                <a:lnTo>
                  <a:pt x="0" y="100"/>
                </a:lnTo>
                <a:lnTo>
                  <a:pt x="45" y="100"/>
                </a:lnTo>
                <a:lnTo>
                  <a:pt x="0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31"/>
          <p:cNvSpPr/>
          <p:nvPr/>
        </p:nvSpPr>
        <p:spPr>
          <a:xfrm>
            <a:off x="5149080" y="3536640"/>
            <a:ext cx="17640" cy="326520"/>
          </a:xfrm>
          <a:custGeom>
            <a:avLst/>
            <a:gdLst/>
            <a:ahLst/>
            <a:rect l="l" t="t" r="r" b="b"/>
            <a:pathLst>
              <a:path w="90" h="1402">
                <a:moveTo>
                  <a:pt x="45" y="0"/>
                </a:moveTo>
                <a:lnTo>
                  <a:pt x="0" y="50"/>
                </a:lnTo>
                <a:lnTo>
                  <a:pt x="0" y="1402"/>
                </a:lnTo>
                <a:lnTo>
                  <a:pt x="90" y="1402"/>
                </a:lnTo>
                <a:lnTo>
                  <a:pt x="90" y="50"/>
                </a:lnTo>
                <a:lnTo>
                  <a:pt x="45" y="100"/>
                </a:lnTo>
                <a:lnTo>
                  <a:pt x="45" y="0"/>
                </a:lnTo>
                <a:lnTo>
                  <a:pt x="0" y="0"/>
                </a:lnTo>
                <a:lnTo>
                  <a:pt x="0" y="50"/>
                </a:lnTo>
                <a:lnTo>
                  <a:pt x="45" y="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32"/>
          <p:cNvSpPr/>
          <p:nvPr/>
        </p:nvSpPr>
        <p:spPr>
          <a:xfrm>
            <a:off x="5401440" y="3758400"/>
            <a:ext cx="243000" cy="10476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33"/>
          <p:cNvSpPr/>
          <p:nvPr/>
        </p:nvSpPr>
        <p:spPr>
          <a:xfrm>
            <a:off x="5392800" y="3746880"/>
            <a:ext cx="252000" cy="23040"/>
          </a:xfrm>
          <a:custGeom>
            <a:avLst/>
            <a:gdLst/>
            <a:ahLst/>
            <a:rect l="l" t="t" r="r" b="b"/>
            <a:pathLst>
              <a:path w="1271" h="100">
                <a:moveTo>
                  <a:pt x="91" y="50"/>
                </a:moveTo>
                <a:lnTo>
                  <a:pt x="45" y="100"/>
                </a:lnTo>
                <a:lnTo>
                  <a:pt x="1271" y="100"/>
                </a:lnTo>
                <a:lnTo>
                  <a:pt x="1271" y="0"/>
                </a:lnTo>
                <a:lnTo>
                  <a:pt x="45" y="0"/>
                </a:lnTo>
                <a:lnTo>
                  <a:pt x="0" y="50"/>
                </a:lnTo>
                <a:lnTo>
                  <a:pt x="45" y="0"/>
                </a:lnTo>
                <a:lnTo>
                  <a:pt x="0" y="0"/>
                </a:lnTo>
                <a:lnTo>
                  <a:pt x="0" y="50"/>
                </a:lnTo>
                <a:lnTo>
                  <a:pt x="91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34"/>
          <p:cNvSpPr/>
          <p:nvPr/>
        </p:nvSpPr>
        <p:spPr>
          <a:xfrm>
            <a:off x="5392800" y="3758400"/>
            <a:ext cx="17640" cy="116280"/>
          </a:xfrm>
          <a:custGeom>
            <a:avLst/>
            <a:gdLst/>
            <a:ahLst/>
            <a:rect l="l" t="t" r="r" b="b"/>
            <a:pathLst>
              <a:path w="91" h="501">
                <a:moveTo>
                  <a:pt x="45" y="401"/>
                </a:moveTo>
                <a:lnTo>
                  <a:pt x="91" y="451"/>
                </a:lnTo>
                <a:lnTo>
                  <a:pt x="91" y="0"/>
                </a:lnTo>
                <a:lnTo>
                  <a:pt x="0" y="0"/>
                </a:lnTo>
                <a:lnTo>
                  <a:pt x="0" y="451"/>
                </a:lnTo>
                <a:lnTo>
                  <a:pt x="45" y="501"/>
                </a:lnTo>
                <a:lnTo>
                  <a:pt x="0" y="451"/>
                </a:lnTo>
                <a:lnTo>
                  <a:pt x="0" y="501"/>
                </a:lnTo>
                <a:lnTo>
                  <a:pt x="45" y="501"/>
                </a:lnTo>
                <a:lnTo>
                  <a:pt x="45" y="401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35"/>
          <p:cNvSpPr/>
          <p:nvPr/>
        </p:nvSpPr>
        <p:spPr>
          <a:xfrm>
            <a:off x="5401440" y="3852000"/>
            <a:ext cx="252000" cy="23040"/>
          </a:xfrm>
          <a:custGeom>
            <a:avLst/>
            <a:gdLst/>
            <a:ahLst/>
            <a:rect l="l" t="t" r="r" b="b"/>
            <a:pathLst>
              <a:path w="1271" h="100">
                <a:moveTo>
                  <a:pt x="1180" y="50"/>
                </a:moveTo>
                <a:lnTo>
                  <a:pt x="1226" y="0"/>
                </a:lnTo>
                <a:lnTo>
                  <a:pt x="0" y="0"/>
                </a:lnTo>
                <a:lnTo>
                  <a:pt x="0" y="100"/>
                </a:lnTo>
                <a:lnTo>
                  <a:pt x="1226" y="100"/>
                </a:lnTo>
                <a:lnTo>
                  <a:pt x="1271" y="50"/>
                </a:lnTo>
                <a:lnTo>
                  <a:pt x="1226" y="100"/>
                </a:lnTo>
                <a:lnTo>
                  <a:pt x="1271" y="100"/>
                </a:lnTo>
                <a:lnTo>
                  <a:pt x="1271" y="50"/>
                </a:lnTo>
                <a:lnTo>
                  <a:pt x="1180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36"/>
          <p:cNvSpPr/>
          <p:nvPr/>
        </p:nvSpPr>
        <p:spPr>
          <a:xfrm>
            <a:off x="5636160" y="3746880"/>
            <a:ext cx="17640" cy="116280"/>
          </a:xfrm>
          <a:custGeom>
            <a:avLst/>
            <a:gdLst/>
            <a:ahLst/>
            <a:rect l="l" t="t" r="r" b="b"/>
            <a:pathLst>
              <a:path w="91" h="501">
                <a:moveTo>
                  <a:pt x="46" y="100"/>
                </a:moveTo>
                <a:lnTo>
                  <a:pt x="0" y="50"/>
                </a:lnTo>
                <a:lnTo>
                  <a:pt x="0" y="501"/>
                </a:lnTo>
                <a:lnTo>
                  <a:pt x="91" y="501"/>
                </a:lnTo>
                <a:lnTo>
                  <a:pt x="91" y="50"/>
                </a:lnTo>
                <a:lnTo>
                  <a:pt x="46" y="0"/>
                </a:lnTo>
                <a:lnTo>
                  <a:pt x="91" y="50"/>
                </a:lnTo>
                <a:lnTo>
                  <a:pt x="91" y="0"/>
                </a:lnTo>
                <a:lnTo>
                  <a:pt x="46" y="0"/>
                </a:lnTo>
                <a:lnTo>
                  <a:pt x="46" y="10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37"/>
          <p:cNvSpPr/>
          <p:nvPr/>
        </p:nvSpPr>
        <p:spPr>
          <a:xfrm>
            <a:off x="5645160" y="3653640"/>
            <a:ext cx="244800" cy="20988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38"/>
          <p:cNvSpPr/>
          <p:nvPr/>
        </p:nvSpPr>
        <p:spPr>
          <a:xfrm>
            <a:off x="5645160" y="3641760"/>
            <a:ext cx="253800" cy="23040"/>
          </a:xfrm>
          <a:custGeom>
            <a:avLst/>
            <a:gdLst/>
            <a:ahLst/>
            <a:rect l="l" t="t" r="r" b="b"/>
            <a:pathLst>
              <a:path w="1270" h="100">
                <a:moveTo>
                  <a:pt x="1270" y="50"/>
                </a:moveTo>
                <a:lnTo>
                  <a:pt x="1225" y="0"/>
                </a:lnTo>
                <a:lnTo>
                  <a:pt x="0" y="0"/>
                </a:lnTo>
                <a:lnTo>
                  <a:pt x="0" y="100"/>
                </a:lnTo>
                <a:lnTo>
                  <a:pt x="1225" y="100"/>
                </a:lnTo>
                <a:lnTo>
                  <a:pt x="1179" y="50"/>
                </a:lnTo>
                <a:lnTo>
                  <a:pt x="1270" y="50"/>
                </a:lnTo>
                <a:lnTo>
                  <a:pt x="1270" y="0"/>
                </a:lnTo>
                <a:lnTo>
                  <a:pt x="1225" y="0"/>
                </a:lnTo>
                <a:lnTo>
                  <a:pt x="1270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39"/>
          <p:cNvSpPr/>
          <p:nvPr/>
        </p:nvSpPr>
        <p:spPr>
          <a:xfrm>
            <a:off x="5879880" y="3653640"/>
            <a:ext cx="19440" cy="221400"/>
          </a:xfrm>
          <a:custGeom>
            <a:avLst/>
            <a:gdLst/>
            <a:ahLst/>
            <a:rect l="l" t="t" r="r" b="b"/>
            <a:pathLst>
              <a:path w="91" h="952">
                <a:moveTo>
                  <a:pt x="46" y="952"/>
                </a:moveTo>
                <a:lnTo>
                  <a:pt x="91" y="902"/>
                </a:lnTo>
                <a:lnTo>
                  <a:pt x="91" y="0"/>
                </a:lnTo>
                <a:lnTo>
                  <a:pt x="0" y="0"/>
                </a:lnTo>
                <a:lnTo>
                  <a:pt x="0" y="902"/>
                </a:lnTo>
                <a:lnTo>
                  <a:pt x="46" y="852"/>
                </a:lnTo>
                <a:lnTo>
                  <a:pt x="46" y="952"/>
                </a:lnTo>
                <a:lnTo>
                  <a:pt x="91" y="952"/>
                </a:lnTo>
                <a:lnTo>
                  <a:pt x="91" y="902"/>
                </a:lnTo>
                <a:lnTo>
                  <a:pt x="46" y="952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40"/>
          <p:cNvSpPr/>
          <p:nvPr/>
        </p:nvSpPr>
        <p:spPr>
          <a:xfrm>
            <a:off x="5636160" y="3852000"/>
            <a:ext cx="253800" cy="23040"/>
          </a:xfrm>
          <a:custGeom>
            <a:avLst/>
            <a:gdLst/>
            <a:ahLst/>
            <a:rect l="l" t="t" r="r" b="b"/>
            <a:pathLst>
              <a:path w="1271" h="100">
                <a:moveTo>
                  <a:pt x="0" y="50"/>
                </a:moveTo>
                <a:lnTo>
                  <a:pt x="46" y="100"/>
                </a:lnTo>
                <a:lnTo>
                  <a:pt x="1271" y="100"/>
                </a:lnTo>
                <a:lnTo>
                  <a:pt x="1271" y="0"/>
                </a:lnTo>
                <a:lnTo>
                  <a:pt x="46" y="0"/>
                </a:lnTo>
                <a:lnTo>
                  <a:pt x="91" y="50"/>
                </a:lnTo>
                <a:lnTo>
                  <a:pt x="0" y="50"/>
                </a:lnTo>
                <a:lnTo>
                  <a:pt x="0" y="100"/>
                </a:lnTo>
                <a:lnTo>
                  <a:pt x="46" y="100"/>
                </a:lnTo>
                <a:lnTo>
                  <a:pt x="0" y="5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41"/>
          <p:cNvSpPr/>
          <p:nvPr/>
        </p:nvSpPr>
        <p:spPr>
          <a:xfrm>
            <a:off x="5636160" y="3641760"/>
            <a:ext cx="17640" cy="221400"/>
          </a:xfrm>
          <a:custGeom>
            <a:avLst/>
            <a:gdLst/>
            <a:ahLst/>
            <a:rect l="l" t="t" r="r" b="b"/>
            <a:pathLst>
              <a:path w="91" h="952">
                <a:moveTo>
                  <a:pt x="46" y="0"/>
                </a:moveTo>
                <a:lnTo>
                  <a:pt x="0" y="50"/>
                </a:lnTo>
                <a:lnTo>
                  <a:pt x="0" y="952"/>
                </a:lnTo>
                <a:lnTo>
                  <a:pt x="91" y="952"/>
                </a:lnTo>
                <a:lnTo>
                  <a:pt x="91" y="50"/>
                </a:lnTo>
                <a:lnTo>
                  <a:pt x="46" y="100"/>
                </a:lnTo>
                <a:lnTo>
                  <a:pt x="46" y="0"/>
                </a:lnTo>
                <a:lnTo>
                  <a:pt x="0" y="0"/>
                </a:lnTo>
                <a:lnTo>
                  <a:pt x="0" y="50"/>
                </a:lnTo>
                <a:lnTo>
                  <a:pt x="46" y="0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42"/>
          <p:cNvSpPr/>
          <p:nvPr/>
        </p:nvSpPr>
        <p:spPr>
          <a:xfrm>
            <a:off x="4081680" y="3959280"/>
            <a:ext cx="121680" cy="227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antGarde Bk BT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8" name="CustomShape 43"/>
          <p:cNvSpPr/>
          <p:nvPr/>
        </p:nvSpPr>
        <p:spPr>
          <a:xfrm>
            <a:off x="5794920" y="3924360"/>
            <a:ext cx="121680" cy="227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antGarde Bk BT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9" name="CustomShape 44"/>
          <p:cNvSpPr/>
          <p:nvPr/>
        </p:nvSpPr>
        <p:spPr>
          <a:xfrm>
            <a:off x="5923080" y="3896280"/>
            <a:ext cx="104760" cy="227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0" name="CustomShape 45"/>
          <p:cNvSpPr/>
          <p:nvPr/>
        </p:nvSpPr>
        <p:spPr>
          <a:xfrm>
            <a:off x="4542120" y="3943080"/>
            <a:ext cx="94680" cy="109440"/>
          </a:xfrm>
          <a:custGeom>
            <a:avLst/>
            <a:gdLst/>
            <a:ahLst/>
            <a:rect l="l" t="t" r="r" b="b"/>
            <a:pathLst>
              <a:path w="474" h="476">
                <a:moveTo>
                  <a:pt x="474" y="476"/>
                </a:moveTo>
                <a:lnTo>
                  <a:pt x="238" y="0"/>
                </a:lnTo>
                <a:lnTo>
                  <a:pt x="0" y="476"/>
                </a:lnTo>
                <a:lnTo>
                  <a:pt x="474" y="476"/>
                </a:lnTo>
                <a:lnTo>
                  <a:pt x="238" y="0"/>
                </a:lnTo>
                <a:lnTo>
                  <a:pt x="474" y="476"/>
                </a:lnTo>
                <a:close/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46"/>
          <p:cNvSpPr/>
          <p:nvPr/>
        </p:nvSpPr>
        <p:spPr>
          <a:xfrm>
            <a:off x="3267000" y="2893320"/>
            <a:ext cx="611640" cy="630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47"/>
          <p:cNvSpPr/>
          <p:nvPr/>
        </p:nvSpPr>
        <p:spPr>
          <a:xfrm>
            <a:off x="4434840" y="3895560"/>
            <a:ext cx="308880" cy="2952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48"/>
          <p:cNvSpPr/>
          <p:nvPr/>
        </p:nvSpPr>
        <p:spPr>
          <a:xfrm>
            <a:off x="7010280" y="3200400"/>
            <a:ext cx="8377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49"/>
          <p:cNvSpPr/>
          <p:nvPr/>
        </p:nvSpPr>
        <p:spPr>
          <a:xfrm flipH="1" flipV="1" rot="5400000">
            <a:off x="7009560" y="2818080"/>
            <a:ext cx="38052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50"/>
          <p:cNvSpPr/>
          <p:nvPr/>
        </p:nvSpPr>
        <p:spPr>
          <a:xfrm flipH="1" flipV="1" rot="5400000">
            <a:off x="6818040" y="3010680"/>
            <a:ext cx="3823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51"/>
          <p:cNvSpPr/>
          <p:nvPr/>
        </p:nvSpPr>
        <p:spPr>
          <a:xfrm flipV="1" rot="16200000">
            <a:off x="6854760" y="3047040"/>
            <a:ext cx="154440" cy="15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52"/>
          <p:cNvSpPr/>
          <p:nvPr/>
        </p:nvSpPr>
        <p:spPr>
          <a:xfrm rot="10800000">
            <a:off x="7009560" y="3204360"/>
            <a:ext cx="3798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53"/>
          <p:cNvSpPr/>
          <p:nvPr/>
        </p:nvSpPr>
        <p:spPr>
          <a:xfrm rot="5400000">
            <a:off x="6858360" y="3197880"/>
            <a:ext cx="154440" cy="15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54"/>
          <p:cNvSpPr/>
          <p:nvPr/>
        </p:nvSpPr>
        <p:spPr>
          <a:xfrm flipH="1" rot="16200000">
            <a:off x="6818040" y="3389400"/>
            <a:ext cx="3823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55"/>
          <p:cNvSpPr/>
          <p:nvPr/>
        </p:nvSpPr>
        <p:spPr>
          <a:xfrm flipH="1" rot="16200000">
            <a:off x="7006320" y="3204720"/>
            <a:ext cx="31248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56"/>
          <p:cNvSpPr/>
          <p:nvPr/>
        </p:nvSpPr>
        <p:spPr>
          <a:xfrm>
            <a:off x="6962760" y="3152880"/>
            <a:ext cx="75960" cy="759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92" name="Picture 2" descr=""/>
          <p:cNvPicPr/>
          <p:nvPr/>
        </p:nvPicPr>
        <p:blipFill>
          <a:blip r:embed="rId2"/>
          <a:stretch/>
        </p:blipFill>
        <p:spPr>
          <a:xfrm>
            <a:off x="1312920" y="4648320"/>
            <a:ext cx="1809360" cy="1780920"/>
          </a:xfrm>
          <a:prstGeom prst="rect">
            <a:avLst/>
          </a:prstGeom>
          <a:ln w="9360">
            <a:noFill/>
          </a:ln>
        </p:spPr>
      </p:pic>
      <p:pic>
        <p:nvPicPr>
          <p:cNvPr id="893" name="Picture 5" descr=""/>
          <p:cNvPicPr/>
          <p:nvPr/>
        </p:nvPicPr>
        <p:blipFill>
          <a:blip r:embed="rId3"/>
          <a:stretch/>
        </p:blipFill>
        <p:spPr>
          <a:xfrm>
            <a:off x="4343400" y="4724280"/>
            <a:ext cx="1752120" cy="175212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graphicFrame>
        <p:nvGraphicFramePr>
          <p:cNvPr id="894" name="Table 57"/>
          <p:cNvGraphicFramePr/>
          <p:nvPr/>
        </p:nvGraphicFramePr>
        <p:xfrm>
          <a:off x="1312920" y="4670280"/>
          <a:ext cx="1810440" cy="1829880"/>
        </p:xfrm>
        <a:graphic>
          <a:graphicData uri="http://schemas.openxmlformats.org/drawingml/2006/table">
            <a:tbl>
              <a:tblPr/>
              <a:tblGrid>
                <a:gridCol w="452160"/>
                <a:gridCol w="453960"/>
                <a:gridCol w="452160"/>
                <a:gridCol w="452520"/>
              </a:tblGrid>
              <a:tr h="457560">
                <a:tc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7560">
                <a:tc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7560">
                <a:tc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7560">
                <a:tc>
                  <a:tcPr marL="91440" marR="9144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5" name="CustomShape 58"/>
          <p:cNvSpPr/>
          <p:nvPr/>
        </p:nvSpPr>
        <p:spPr>
          <a:xfrm>
            <a:off x="3352680" y="5257800"/>
            <a:ext cx="758520" cy="60300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59"/>
          <p:cNvSpPr/>
          <p:nvPr/>
        </p:nvSpPr>
        <p:spPr>
          <a:xfrm>
            <a:off x="2666880" y="4648320"/>
            <a:ext cx="456840" cy="456840"/>
          </a:xfrm>
          <a:prstGeom prst="rect">
            <a:avLst/>
          </a:prstGeom>
          <a:noFill/>
          <a:ln w="381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60"/>
          <p:cNvSpPr/>
          <p:nvPr/>
        </p:nvSpPr>
        <p:spPr>
          <a:xfrm>
            <a:off x="6477120" y="2743200"/>
            <a:ext cx="1523520" cy="990360"/>
          </a:xfrm>
          <a:prstGeom prst="rect">
            <a:avLst/>
          </a:prstGeom>
          <a:noFill/>
          <a:ln w="3816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61"/>
          <p:cNvSpPr/>
          <p:nvPr/>
        </p:nvSpPr>
        <p:spPr>
          <a:xfrm>
            <a:off x="5654160" y="4724280"/>
            <a:ext cx="441720" cy="464400"/>
          </a:xfrm>
          <a:prstGeom prst="rect">
            <a:avLst/>
          </a:prstGeom>
          <a:noFill/>
          <a:ln w="3816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62"/>
          <p:cNvSpPr/>
          <p:nvPr/>
        </p:nvSpPr>
        <p:spPr>
          <a:xfrm>
            <a:off x="6400800" y="4648320"/>
            <a:ext cx="2666520" cy="1995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subpatches?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does SIFT have some illumination invariance?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0" name="CustomShape 63"/>
          <p:cNvSpPr/>
          <p:nvPr/>
        </p:nvSpPr>
        <p:spPr>
          <a:xfrm>
            <a:off x="0" y="6581160"/>
            <a:ext cx="4800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Slide credit: 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1" name="TextShape 64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A22B5096-81F8-418A-810E-8377ABE751F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02" dur="indefinite" restart="never" nodeType="tmRoot">
          <p:childTnLst>
            <p:seq>
              <p:cTn id="303" dur="indefinite" nodeType="mainSeq">
                <p:childTnLst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CustomShape 1"/>
          <p:cNvSpPr/>
          <p:nvPr/>
        </p:nvSpPr>
        <p:spPr>
          <a:xfrm>
            <a:off x="3124080" y="4505400"/>
            <a:ext cx="289512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CSE 576: Computer Vision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3" name="Picture 2" descr=""/>
          <p:cNvPicPr/>
          <p:nvPr/>
        </p:nvPicPr>
        <p:blipFill>
          <a:blip r:embed="rId1"/>
          <a:stretch/>
        </p:blipFill>
        <p:spPr>
          <a:xfrm>
            <a:off x="2057400" y="1457280"/>
            <a:ext cx="4962240" cy="3495240"/>
          </a:xfrm>
          <a:prstGeom prst="rect">
            <a:avLst/>
          </a:prstGeom>
          <a:ln w="9360">
            <a:noFill/>
          </a:ln>
        </p:spPr>
      </p:pic>
      <p:sp>
        <p:nvSpPr>
          <p:cNvPr id="904" name="TextShape 2"/>
          <p:cNvSpPr txBox="1"/>
          <p:nvPr/>
        </p:nvSpPr>
        <p:spPr>
          <a:xfrm>
            <a:off x="685800" y="0"/>
            <a:ext cx="811008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descriptor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rotation invariant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5" name="Picture 5" descr=""/>
          <p:cNvPicPr/>
          <p:nvPr/>
        </p:nvPicPr>
        <p:blipFill>
          <a:blip r:embed="rId2"/>
          <a:stretch/>
        </p:blipFill>
        <p:spPr>
          <a:xfrm>
            <a:off x="5499000" y="2741760"/>
            <a:ext cx="1982520" cy="1987200"/>
          </a:xfrm>
          <a:prstGeom prst="rect">
            <a:avLst/>
          </a:prstGeom>
          <a:ln w="9360">
            <a:noFill/>
          </a:ln>
        </p:spPr>
      </p:pic>
      <p:sp>
        <p:nvSpPr>
          <p:cNvPr id="906" name="Line 3"/>
          <p:cNvSpPr/>
          <p:nvPr/>
        </p:nvSpPr>
        <p:spPr>
          <a:xfrm>
            <a:off x="7691400" y="2772360"/>
            <a:ext cx="4680" cy="1956600"/>
          </a:xfrm>
          <a:prstGeom prst="line">
            <a:avLst/>
          </a:prstGeom>
          <a:ln w="50760">
            <a:solidFill>
              <a:srgbClr val="0000ff"/>
            </a:solidFill>
            <a:round/>
            <a:headEnd len="med" type="triangle" w="lg"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Line 4"/>
          <p:cNvSpPr/>
          <p:nvPr/>
        </p:nvSpPr>
        <p:spPr>
          <a:xfrm>
            <a:off x="4343400" y="2201760"/>
            <a:ext cx="596880" cy="123840"/>
          </a:xfrm>
          <a:prstGeom prst="line">
            <a:avLst/>
          </a:prstGeom>
          <a:ln w="31680">
            <a:solidFill>
              <a:srgbClr val="0000ff"/>
            </a:solidFill>
            <a:round/>
            <a:headEnd len="med" type="triangle" w="lg"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5"/>
          <p:cNvSpPr/>
          <p:nvPr/>
        </p:nvSpPr>
        <p:spPr>
          <a:xfrm>
            <a:off x="6961680" y="6568920"/>
            <a:ext cx="2192760" cy="288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from Matthew Brown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9" name="CustomShape 6"/>
          <p:cNvSpPr/>
          <p:nvPr/>
        </p:nvSpPr>
        <p:spPr>
          <a:xfrm>
            <a:off x="336600" y="5035680"/>
            <a:ext cx="873396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Rotate patch according to its dominant gradient orientation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puts the patches into a canonical orientation.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0" name="TextShape 7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7D155E44-9CD3-4003-A29F-84DBBA0CD32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30" dur="indefinite" restart="never" nodeType="tmRoot">
          <p:childTnLst>
            <p:seq>
              <p:cTn id="3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TextShape 1"/>
          <p:cNvSpPr txBox="1"/>
          <p:nvPr/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Extraordinarily robust matching technique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handle changes in viewpoint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 to about 60 degree out of plane rotation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handle significant changes in illumination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even day vs. night (below)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 and efficient—can run in real 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Lots of code available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http://people.csail.mit.edu/albert/ladypack/wiki/index.php/Known_implementations_of_SIFT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2" name="Picture 2" descr=""/>
          <p:cNvPicPr/>
          <p:nvPr/>
        </p:nvPicPr>
        <p:blipFill>
          <a:blip r:embed="rId1"/>
          <a:stretch/>
        </p:blipFill>
        <p:spPr>
          <a:xfrm>
            <a:off x="555480" y="3830760"/>
            <a:ext cx="3504960" cy="2627280"/>
          </a:xfrm>
          <a:prstGeom prst="rect">
            <a:avLst/>
          </a:prstGeom>
          <a:ln w="9360">
            <a:noFill/>
          </a:ln>
        </p:spPr>
      </p:pic>
      <p:pic>
        <p:nvPicPr>
          <p:cNvPr id="913" name="Picture 4" descr=""/>
          <p:cNvPicPr/>
          <p:nvPr/>
        </p:nvPicPr>
        <p:blipFill>
          <a:blip r:embed="rId2"/>
          <a:stretch/>
        </p:blipFill>
        <p:spPr>
          <a:xfrm>
            <a:off x="5136120" y="3835440"/>
            <a:ext cx="3496320" cy="2622240"/>
          </a:xfrm>
          <a:prstGeom prst="rect">
            <a:avLst/>
          </a:prstGeom>
          <a:ln w="9360">
            <a:noFill/>
          </a:ln>
        </p:spPr>
      </p:pic>
      <p:sp>
        <p:nvSpPr>
          <p:cNvPr id="914" name="CustomShape 2"/>
          <p:cNvSpPr/>
          <p:nvPr/>
        </p:nvSpPr>
        <p:spPr>
          <a:xfrm>
            <a:off x="8209080" y="6629400"/>
            <a:ext cx="1544400" cy="27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Steve Seitz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5" name="TextShape 3"/>
          <p:cNvSpPr txBox="1"/>
          <p:nvPr/>
        </p:nvSpPr>
        <p:spPr>
          <a:xfrm>
            <a:off x="685800" y="0"/>
            <a:ext cx="8838720" cy="990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6" name="CustomShape 4"/>
          <p:cNvSpPr/>
          <p:nvPr/>
        </p:nvSpPr>
        <p:spPr>
          <a:xfrm>
            <a:off x="723888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fld id="{3B66D827-D236-4285-84C4-518C3310028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2" dur="indefinite" restart="never" nodeType="tmRoot">
          <p:childTnLst>
            <p:seq>
              <p:cTn id="333" dur="indefinite" nodeType="mainSeq">
                <p:childTnLst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42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7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118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165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202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242" end="2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265" end="3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Picture 6" descr=""/>
          <p:cNvPicPr/>
          <p:nvPr/>
        </p:nvPicPr>
        <p:blipFill>
          <a:blip r:embed="rId1"/>
          <a:stretch/>
        </p:blipFill>
        <p:spPr>
          <a:xfrm>
            <a:off x="4572000" y="1447920"/>
            <a:ext cx="4419360" cy="4419360"/>
          </a:xfrm>
          <a:prstGeom prst="rect">
            <a:avLst/>
          </a:prstGeom>
          <a:ln w="9360">
            <a:noFill/>
          </a:ln>
        </p:spPr>
      </p:pic>
      <p:pic>
        <p:nvPicPr>
          <p:cNvPr id="918" name="Picture 5" descr=""/>
          <p:cNvPicPr/>
          <p:nvPr/>
        </p:nvPicPr>
        <p:blipFill>
          <a:blip r:embed="rId2"/>
          <a:stretch/>
        </p:blipFill>
        <p:spPr>
          <a:xfrm>
            <a:off x="152280" y="1447920"/>
            <a:ext cx="4419360" cy="4419360"/>
          </a:xfrm>
          <a:prstGeom prst="rect">
            <a:avLst/>
          </a:prstGeom>
          <a:ln w="9360">
            <a:noFill/>
          </a:ln>
        </p:spPr>
      </p:pic>
      <p:sp>
        <p:nvSpPr>
          <p:cNvPr id="919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0" name="CustomShape 2"/>
          <p:cNvSpPr/>
          <p:nvPr/>
        </p:nvSpPr>
        <p:spPr>
          <a:xfrm>
            <a:off x="2781360" y="5910120"/>
            <a:ext cx="36190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NASA Mars Rover images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8EF58BA4-84B7-46D0-96B1-DE40EE4317F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66" dur="indefinite" restart="never" nodeType="tmRoot">
          <p:childTnLst>
            <p:seq>
              <p:cTn id="3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Picture 3" descr=""/>
          <p:cNvPicPr/>
          <p:nvPr/>
        </p:nvPicPr>
        <p:blipFill>
          <a:blip r:embed="rId1"/>
          <a:stretch/>
        </p:blipFill>
        <p:spPr>
          <a:xfrm>
            <a:off x="4572000" y="1447920"/>
            <a:ext cx="4419360" cy="4419360"/>
          </a:xfrm>
          <a:prstGeom prst="rect">
            <a:avLst/>
          </a:prstGeom>
          <a:ln w="9360">
            <a:noFill/>
          </a:ln>
        </p:spPr>
      </p:pic>
      <p:pic>
        <p:nvPicPr>
          <p:cNvPr id="923" name="Picture 2" descr=""/>
          <p:cNvPicPr/>
          <p:nvPr/>
        </p:nvPicPr>
        <p:blipFill>
          <a:blip r:embed="rId2"/>
          <a:stretch/>
        </p:blipFill>
        <p:spPr>
          <a:xfrm>
            <a:off x="152280" y="1447920"/>
            <a:ext cx="4419360" cy="4419360"/>
          </a:xfrm>
          <a:prstGeom prst="rect">
            <a:avLst/>
          </a:prstGeom>
          <a:ln w="9360">
            <a:noFill/>
          </a:ln>
        </p:spPr>
      </p:pic>
      <p:sp>
        <p:nvSpPr>
          <p:cNvPr id="924" name="CustomShape 1"/>
          <p:cNvSpPr/>
          <p:nvPr/>
        </p:nvSpPr>
        <p:spPr>
          <a:xfrm>
            <a:off x="2781360" y="5910120"/>
            <a:ext cx="36190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NASA Mars Rover images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SIFT feature matches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Figure by Noah Snavely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5" name="TextShape 2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EAE18800-3D86-4602-8DC7-85CC237A8F4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68" dur="indefinite" restart="never" nodeType="tmRoot">
          <p:childTnLst>
            <p:seq>
              <p:cTn id="3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8" name="TextShape 2"/>
          <p:cNvSpPr txBox="1"/>
          <p:nvPr/>
        </p:nvSpPr>
        <p:spPr>
          <a:xfrm>
            <a:off x="457200" y="1600200"/>
            <a:ext cx="43430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Invariant to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Partially invariant to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Illumination changes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Camera viewpoint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Occlusion, clutter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9" name="CustomShape 3"/>
          <p:cNvSpPr/>
          <p:nvPr/>
        </p:nvSpPr>
        <p:spPr>
          <a:xfrm>
            <a:off x="0" y="6581160"/>
            <a:ext cx="4800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Slide credit: 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0" name="TextShape 4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B4E61F08-5FB3-4A6B-9023-FA69E21B065A}" type="slidenum">
              <a:rPr b="0" lang="en-US" sz="14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70" dur="indefinite" restart="never" nodeType="tmRoot">
          <p:childTnLst>
            <p:seq>
              <p:cTn id="371" dur="indefinite" nodeType="mainSeq">
                <p:childTnLst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13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2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3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53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74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91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Shape 1"/>
          <p:cNvSpPr txBox="1"/>
          <p:nvPr/>
        </p:nvSpPr>
        <p:spPr>
          <a:xfrm>
            <a:off x="0" y="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TextShape 2"/>
          <p:cNvSpPr txBox="1"/>
          <p:nvPr/>
        </p:nvSpPr>
        <p:spPr>
          <a:xfrm>
            <a:off x="457200" y="1143000"/>
            <a:ext cx="472392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14440" indent="-514080">
              <a:lnSpc>
                <a:spcPct val="100000"/>
              </a:lnSpc>
              <a:buClr>
                <a:srgbClr val="a6a6a6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Detection: </a:t>
            </a:r>
            <a:r>
              <a:rPr b="0" lang="en-US" sz="2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Identify the interest points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a6a6a6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Description</a:t>
            </a:r>
            <a:r>
              <a:rPr b="0" lang="en-US" sz="2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:Extract vector feature descriptor surrounding each interest point.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Matching: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Determine correspondence between descriptors in two views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3" name="Picture 5" descr=""/>
          <p:cNvPicPr/>
          <p:nvPr/>
        </p:nvPicPr>
        <p:blipFill>
          <a:blip r:embed="rId1"/>
          <a:stretch/>
        </p:blipFill>
        <p:spPr>
          <a:xfrm>
            <a:off x="4800600" y="5392080"/>
            <a:ext cx="2121120" cy="1161000"/>
          </a:xfrm>
          <a:prstGeom prst="rect">
            <a:avLst/>
          </a:prstGeom>
          <a:ln w="9360">
            <a:noFill/>
          </a:ln>
        </p:spPr>
      </p:pic>
      <p:pic>
        <p:nvPicPr>
          <p:cNvPr id="934" name="Picture 6" descr=""/>
          <p:cNvPicPr/>
          <p:nvPr/>
        </p:nvPicPr>
        <p:blipFill>
          <a:blip r:embed="rId2"/>
          <a:stretch/>
        </p:blipFill>
        <p:spPr>
          <a:xfrm>
            <a:off x="7011000" y="5395680"/>
            <a:ext cx="2132640" cy="1157040"/>
          </a:xfrm>
          <a:prstGeom prst="rect">
            <a:avLst/>
          </a:prstGeom>
          <a:ln w="9360">
            <a:noFill/>
          </a:ln>
        </p:spPr>
      </p:pic>
      <p:sp>
        <p:nvSpPr>
          <p:cNvPr id="935" name="CustomShape 3"/>
          <p:cNvSpPr/>
          <p:nvPr/>
        </p:nvSpPr>
        <p:spPr>
          <a:xfrm flipV="1">
            <a:off x="5562720" y="5562720"/>
            <a:ext cx="198072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cc99"/>
          </a:solidFill>
          <a:ln w="28440">
            <a:solidFill>
              <a:srgbClr val="000000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4"/>
          <p:cNvSpPr/>
          <p:nvPr/>
        </p:nvSpPr>
        <p:spPr>
          <a:xfrm>
            <a:off x="6629400" y="5943600"/>
            <a:ext cx="21333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cc99"/>
          </a:solidFill>
          <a:ln w="28440">
            <a:solidFill>
              <a:srgbClr val="000000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5"/>
          <p:cNvSpPr/>
          <p:nvPr/>
        </p:nvSpPr>
        <p:spPr>
          <a:xfrm>
            <a:off x="5410080" y="6248520"/>
            <a:ext cx="21333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cc99"/>
          </a:solidFill>
          <a:ln w="28440">
            <a:solidFill>
              <a:srgbClr val="000000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6"/>
          <p:cNvSpPr/>
          <p:nvPr/>
        </p:nvSpPr>
        <p:spPr>
          <a:xfrm flipV="1">
            <a:off x="5334120" y="5791320"/>
            <a:ext cx="213336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cc99"/>
          </a:solidFill>
          <a:ln w="28440">
            <a:solidFill>
              <a:srgbClr val="000000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7"/>
          <p:cNvSpPr/>
          <p:nvPr/>
        </p:nvSpPr>
        <p:spPr>
          <a:xfrm>
            <a:off x="0" y="6581160"/>
            <a:ext cx="4800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Slide credit: 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0" name="TextShape 8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EC35CA4A-072E-46AF-A3A2-DCF434AB511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00" dur="indefinite" restart="never" nodeType="tmRoot">
          <p:childTnLst>
            <p:seq>
              <p:cTn id="40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685800" y="1295280"/>
            <a:ext cx="8000640" cy="525744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features are used for: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alignment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reconstruction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Motion tracking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 navigation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Indexing and database retrieval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 recognition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3" name="Picture 6" descr=""/>
          <p:cNvPicPr/>
          <p:nvPr/>
        </p:nvPicPr>
        <p:blipFill>
          <a:blip r:embed="rId1"/>
          <a:stretch/>
        </p:blipFill>
        <p:spPr>
          <a:xfrm>
            <a:off x="6194520" y="1523880"/>
            <a:ext cx="2339640" cy="2392200"/>
          </a:xfrm>
          <a:prstGeom prst="rect">
            <a:avLst/>
          </a:prstGeom>
          <a:ln w="19080">
            <a:noFill/>
          </a:ln>
        </p:spPr>
      </p:pic>
      <p:pic>
        <p:nvPicPr>
          <p:cNvPr id="544" name="Picture 4" descr=""/>
          <p:cNvPicPr/>
          <p:nvPr/>
        </p:nvPicPr>
        <p:blipFill>
          <a:blip r:embed="rId2"/>
          <a:stretch/>
        </p:blipFill>
        <p:spPr>
          <a:xfrm>
            <a:off x="1078560" y="4267080"/>
            <a:ext cx="3645360" cy="2360520"/>
          </a:xfrm>
          <a:prstGeom prst="rect">
            <a:avLst/>
          </a:prstGeom>
          <a:ln>
            <a:noFill/>
          </a:ln>
        </p:spPr>
      </p:pic>
      <p:pic>
        <p:nvPicPr>
          <p:cNvPr id="545" name="Picture 5" descr=""/>
          <p:cNvPicPr/>
          <p:nvPr/>
        </p:nvPicPr>
        <p:blipFill>
          <a:blip r:embed="rId3"/>
          <a:stretch/>
        </p:blipFill>
        <p:spPr>
          <a:xfrm>
            <a:off x="4800600" y="4266360"/>
            <a:ext cx="3286800" cy="2362680"/>
          </a:xfrm>
          <a:prstGeom prst="rect">
            <a:avLst/>
          </a:prstGeom>
          <a:ln>
            <a:noFill/>
          </a:ln>
        </p:spPr>
      </p:pic>
      <p:sp>
        <p:nvSpPr>
          <p:cNvPr id="546" name="CustomShape 3"/>
          <p:cNvSpPr/>
          <p:nvPr/>
        </p:nvSpPr>
        <p:spPr>
          <a:xfrm>
            <a:off x="-76320" y="6626520"/>
            <a:ext cx="2209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Lana Lazebnik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TextShape 4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EAE86558-268B-4990-8BED-37CAA94A888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TextShape 1"/>
          <p:cNvSpPr txBox="1"/>
          <p:nvPr/>
        </p:nvSpPr>
        <p:spPr>
          <a:xfrm>
            <a:off x="457200" y="-76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2" name="Content Placeholder 3" descr=""/>
          <p:cNvPicPr/>
          <p:nvPr/>
        </p:nvPicPr>
        <p:blipFill>
          <a:blip r:embed="rId1"/>
          <a:stretch/>
        </p:blipFill>
        <p:spPr>
          <a:xfrm>
            <a:off x="457200" y="1325520"/>
            <a:ext cx="4063680" cy="3047760"/>
          </a:xfrm>
          <a:prstGeom prst="rect">
            <a:avLst/>
          </a:prstGeom>
          <a:ln>
            <a:noFill/>
          </a:ln>
        </p:spPr>
      </p:pic>
      <p:pic>
        <p:nvPicPr>
          <p:cNvPr id="943" name="Picture 4" descr=""/>
          <p:cNvPicPr/>
          <p:nvPr/>
        </p:nvPicPr>
        <p:blipFill>
          <a:blip r:embed="rId2"/>
          <a:stretch/>
        </p:blipFill>
        <p:spPr>
          <a:xfrm>
            <a:off x="4800600" y="1249200"/>
            <a:ext cx="4105080" cy="3079440"/>
          </a:xfrm>
          <a:prstGeom prst="rect">
            <a:avLst/>
          </a:prstGeom>
          <a:ln w="9360">
            <a:noFill/>
          </a:ln>
        </p:spPr>
      </p:pic>
      <p:sp>
        <p:nvSpPr>
          <p:cNvPr id="944" name="CustomShape 2"/>
          <p:cNvSpPr/>
          <p:nvPr/>
        </p:nvSpPr>
        <p:spPr>
          <a:xfrm>
            <a:off x="0" y="6553080"/>
            <a:ext cx="1980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5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592C4E26-BA07-4A9D-A760-85FE1751534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02" dur="indefinite" restart="never" nodeType="tmRoot">
          <p:childTnLst>
            <p:seq>
              <p:cTn id="40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TextShape 1"/>
          <p:cNvSpPr txBox="1"/>
          <p:nvPr/>
        </p:nvSpPr>
        <p:spPr>
          <a:xfrm>
            <a:off x="457200" y="-76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7" name="Content Placeholder 3" descr=""/>
          <p:cNvPicPr/>
          <p:nvPr/>
        </p:nvPicPr>
        <p:blipFill>
          <a:blip r:embed="rId1"/>
          <a:stretch/>
        </p:blipFill>
        <p:spPr>
          <a:xfrm>
            <a:off x="457200" y="1325520"/>
            <a:ext cx="4063680" cy="3047760"/>
          </a:xfrm>
          <a:prstGeom prst="rect">
            <a:avLst/>
          </a:prstGeom>
          <a:ln>
            <a:noFill/>
          </a:ln>
        </p:spPr>
      </p:pic>
      <p:pic>
        <p:nvPicPr>
          <p:cNvPr id="948" name="Picture 4" descr=""/>
          <p:cNvPicPr/>
          <p:nvPr/>
        </p:nvPicPr>
        <p:blipFill>
          <a:blip r:embed="rId2"/>
          <a:stretch/>
        </p:blipFill>
        <p:spPr>
          <a:xfrm>
            <a:off x="4800600" y="1249200"/>
            <a:ext cx="4105080" cy="3079440"/>
          </a:xfrm>
          <a:prstGeom prst="rect">
            <a:avLst/>
          </a:prstGeom>
          <a:ln w="9360">
            <a:noFill/>
          </a:ln>
        </p:spPr>
      </p:pic>
      <p:pic>
        <p:nvPicPr>
          <p:cNvPr id="949" name="Picture 5" descr=""/>
          <p:cNvPicPr/>
          <p:nvPr/>
        </p:nvPicPr>
        <p:blipFill>
          <a:blip r:embed="rId3"/>
          <a:srcRect l="9972" t="5730" r="10221" b="8243"/>
          <a:stretch/>
        </p:blipFill>
        <p:spPr>
          <a:xfrm>
            <a:off x="4800600" y="1344600"/>
            <a:ext cx="4038120" cy="3028680"/>
          </a:xfrm>
          <a:prstGeom prst="rect">
            <a:avLst/>
          </a:prstGeom>
          <a:ln w="9360">
            <a:noFill/>
          </a:ln>
        </p:spPr>
      </p:pic>
      <p:pic>
        <p:nvPicPr>
          <p:cNvPr id="950" name="Picture 6" descr=""/>
          <p:cNvPicPr/>
          <p:nvPr/>
        </p:nvPicPr>
        <p:blipFill>
          <a:blip r:embed="rId4"/>
          <a:srcRect l="9972" t="3942" r="10221" b="8602"/>
          <a:stretch/>
        </p:blipFill>
        <p:spPr>
          <a:xfrm>
            <a:off x="457200" y="1325520"/>
            <a:ext cx="4038120" cy="3079440"/>
          </a:xfrm>
          <a:prstGeom prst="rect">
            <a:avLst/>
          </a:prstGeom>
          <a:ln w="9360">
            <a:noFill/>
          </a:ln>
        </p:spPr>
      </p:pic>
      <p:sp>
        <p:nvSpPr>
          <p:cNvPr id="951" name="CustomShape 2"/>
          <p:cNvSpPr/>
          <p:nvPr/>
        </p:nvSpPr>
        <p:spPr>
          <a:xfrm rot="21303000">
            <a:off x="2304720" y="2527200"/>
            <a:ext cx="377640" cy="448920"/>
          </a:xfrm>
          <a:prstGeom prst="rect">
            <a:avLst/>
          </a:prstGeom>
          <a:noFill/>
          <a:ln w="5724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3"/>
          <p:cNvSpPr/>
          <p:nvPr/>
        </p:nvSpPr>
        <p:spPr>
          <a:xfrm flipV="1">
            <a:off x="2971800" y="2086200"/>
            <a:ext cx="274284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c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4"/>
          <p:cNvSpPr/>
          <p:nvPr/>
        </p:nvSpPr>
        <p:spPr>
          <a:xfrm>
            <a:off x="2971800" y="2620800"/>
            <a:ext cx="289512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c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5"/>
          <p:cNvSpPr/>
          <p:nvPr/>
        </p:nvSpPr>
        <p:spPr>
          <a:xfrm>
            <a:off x="2971800" y="2620800"/>
            <a:ext cx="2971440" cy="9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c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6"/>
          <p:cNvSpPr/>
          <p:nvPr/>
        </p:nvSpPr>
        <p:spPr>
          <a:xfrm>
            <a:off x="3733920" y="1684440"/>
            <a:ext cx="914040" cy="699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6" name="CustomShape 7"/>
          <p:cNvSpPr/>
          <p:nvPr/>
        </p:nvSpPr>
        <p:spPr>
          <a:xfrm>
            <a:off x="685800" y="4754520"/>
            <a:ext cx="8000640" cy="1629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generate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candidate matches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find patches that have the most similar appearance (e.g., lowest SSD)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Simplest approach: compare them all, take the closest (or closest k, or within a thresholded distance)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7" name="CustomShape 8"/>
          <p:cNvSpPr/>
          <p:nvPr/>
        </p:nvSpPr>
        <p:spPr>
          <a:xfrm>
            <a:off x="1981080" y="4384800"/>
            <a:ext cx="152352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8" name="CustomShape 9"/>
          <p:cNvSpPr/>
          <p:nvPr/>
        </p:nvSpPr>
        <p:spPr>
          <a:xfrm>
            <a:off x="6400800" y="4373640"/>
            <a:ext cx="1523520" cy="3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9" name="CustomShape 10"/>
          <p:cNvSpPr/>
          <p:nvPr/>
        </p:nvSpPr>
        <p:spPr>
          <a:xfrm>
            <a:off x="0" y="6553080"/>
            <a:ext cx="1980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0" name="TextShape 11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F24D4F0F-2B1C-42EB-8580-00D248A86C9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04" dur="indefinite" restart="never" nodeType="tmRoot">
          <p:childTnLst>
            <p:seq>
              <p:cTn id="405" dur="indefinite" nodeType="mainSeq">
                <p:childTnLst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101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Picture 2" descr=""/>
          <p:cNvPicPr/>
          <p:nvPr/>
        </p:nvPicPr>
        <p:blipFill>
          <a:blip r:embed="rId1"/>
          <a:stretch/>
        </p:blipFill>
        <p:spPr>
          <a:xfrm>
            <a:off x="4648320" y="995400"/>
            <a:ext cx="3674880" cy="2660400"/>
          </a:xfrm>
          <a:prstGeom prst="rect">
            <a:avLst/>
          </a:prstGeom>
          <a:ln w="9360">
            <a:noFill/>
          </a:ln>
        </p:spPr>
      </p:pic>
      <p:pic>
        <p:nvPicPr>
          <p:cNvPr id="962" name="Picture 3" descr=""/>
          <p:cNvPicPr/>
          <p:nvPr/>
        </p:nvPicPr>
        <p:blipFill>
          <a:blip r:embed="rId2"/>
          <a:stretch/>
        </p:blipFill>
        <p:spPr>
          <a:xfrm>
            <a:off x="838080" y="995400"/>
            <a:ext cx="3674880" cy="2663640"/>
          </a:xfrm>
          <a:prstGeom prst="rect">
            <a:avLst/>
          </a:prstGeom>
          <a:ln w="9360">
            <a:noFill/>
          </a:ln>
        </p:spPr>
      </p:pic>
      <p:sp>
        <p:nvSpPr>
          <p:cNvPr id="963" name="TextShape 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4" name="TextShape 2"/>
          <p:cNvSpPr txBox="1"/>
          <p:nvPr/>
        </p:nvSpPr>
        <p:spPr>
          <a:xfrm>
            <a:off x="685800" y="3733920"/>
            <a:ext cx="7772040" cy="31237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Extract features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 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putative matches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38080" indent="-3805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Hypothesize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transformation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(small group of putative matches that are related by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38080" indent="-3805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Verify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transformation (search for other matches consistent with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5" name="Line 3"/>
          <p:cNvSpPr/>
          <p:nvPr/>
        </p:nvSpPr>
        <p:spPr>
          <a:xfrm flipV="1">
            <a:off x="3288960" y="1828800"/>
            <a:ext cx="1905120" cy="152280"/>
          </a:xfrm>
          <a:prstGeom prst="line">
            <a:avLst/>
          </a:prstGeom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4"/>
          <p:cNvSpPr/>
          <p:nvPr/>
        </p:nvSpPr>
        <p:spPr>
          <a:xfrm>
            <a:off x="4232160" y="2046240"/>
            <a:ext cx="1790280" cy="52200"/>
          </a:xfrm>
          <a:custGeom>
            <a:avLst/>
            <a:gdLst/>
            <a:ahLst/>
            <a:rect l="l" t="t" r="r" b="b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Line 5"/>
          <p:cNvSpPr/>
          <p:nvPr/>
        </p:nvSpPr>
        <p:spPr>
          <a:xfrm flipV="1">
            <a:off x="3724200" y="3200400"/>
            <a:ext cx="1698480" cy="142560"/>
          </a:xfrm>
          <a:prstGeom prst="line">
            <a:avLst/>
          </a:prstGeom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6"/>
          <p:cNvSpPr/>
          <p:nvPr/>
        </p:nvSpPr>
        <p:spPr>
          <a:xfrm>
            <a:off x="4154400" y="2608200"/>
            <a:ext cx="1733040" cy="47160"/>
          </a:xfrm>
          <a:custGeom>
            <a:avLst/>
            <a:gdLst/>
            <a:ahLst/>
            <a:rect l="l" t="t" r="r" b="b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Line 7"/>
          <p:cNvSpPr/>
          <p:nvPr/>
        </p:nvSpPr>
        <p:spPr>
          <a:xfrm flipV="1">
            <a:off x="3444840" y="2323800"/>
            <a:ext cx="1825560" cy="130320"/>
          </a:xfrm>
          <a:prstGeom prst="line">
            <a:avLst/>
          </a:prstGeom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8"/>
          <p:cNvSpPr/>
          <p:nvPr/>
        </p:nvSpPr>
        <p:spPr>
          <a:xfrm>
            <a:off x="4016520" y="2928960"/>
            <a:ext cx="1614240" cy="102960"/>
          </a:xfrm>
          <a:custGeom>
            <a:avLst/>
            <a:gdLst/>
            <a:ahLst/>
            <a:rect l="l" t="t" r="r" b="b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9"/>
          <p:cNvSpPr/>
          <p:nvPr/>
        </p:nvSpPr>
        <p:spPr>
          <a:xfrm>
            <a:off x="3048120" y="1959120"/>
            <a:ext cx="1785600" cy="174240"/>
          </a:xfrm>
          <a:custGeom>
            <a:avLst/>
            <a:gdLst/>
            <a:ahLst/>
            <a:rect l="l" t="t" r="r" b="b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10"/>
          <p:cNvSpPr/>
          <p:nvPr/>
        </p:nvSpPr>
        <p:spPr>
          <a:xfrm>
            <a:off x="4168800" y="2714760"/>
            <a:ext cx="1709280" cy="55080"/>
          </a:xfrm>
          <a:custGeom>
            <a:avLst/>
            <a:gdLst/>
            <a:ahLst/>
            <a:rect l="l" t="t" r="r" b="b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11"/>
          <p:cNvSpPr/>
          <p:nvPr/>
        </p:nvSpPr>
        <p:spPr>
          <a:xfrm>
            <a:off x="4419720" y="2157480"/>
            <a:ext cx="1790280" cy="52200"/>
          </a:xfrm>
          <a:custGeom>
            <a:avLst/>
            <a:gdLst/>
            <a:ahLst/>
            <a:rect l="l" t="t" r="r" b="b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Line 12"/>
          <p:cNvSpPr/>
          <p:nvPr/>
        </p:nvSpPr>
        <p:spPr>
          <a:xfrm flipV="1">
            <a:off x="3597120" y="2438280"/>
            <a:ext cx="1825560" cy="129960"/>
          </a:xfrm>
          <a:prstGeom prst="line">
            <a:avLst/>
          </a:prstGeom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13"/>
          <p:cNvSpPr/>
          <p:nvPr/>
        </p:nvSpPr>
        <p:spPr>
          <a:xfrm>
            <a:off x="4267080" y="2386080"/>
            <a:ext cx="1790280" cy="52200"/>
          </a:xfrm>
          <a:custGeom>
            <a:avLst/>
            <a:gdLst/>
            <a:ahLst/>
            <a:rect l="l" t="t" r="r" b="b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14"/>
          <p:cNvSpPr/>
          <p:nvPr/>
        </p:nvSpPr>
        <p:spPr>
          <a:xfrm>
            <a:off x="3886200" y="3402000"/>
            <a:ext cx="1614240" cy="102960"/>
          </a:xfrm>
          <a:custGeom>
            <a:avLst/>
            <a:gdLst/>
            <a:ahLst/>
            <a:rect l="l" t="t" r="r" b="b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15"/>
          <p:cNvSpPr/>
          <p:nvPr/>
        </p:nvSpPr>
        <p:spPr>
          <a:xfrm>
            <a:off x="3657600" y="3081240"/>
            <a:ext cx="1614240" cy="102960"/>
          </a:xfrm>
          <a:custGeom>
            <a:avLst/>
            <a:gdLst/>
            <a:ahLst/>
            <a:rect l="l" t="t" r="r" b="b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16"/>
          <p:cNvSpPr/>
          <p:nvPr/>
        </p:nvSpPr>
        <p:spPr>
          <a:xfrm>
            <a:off x="3776760" y="2819520"/>
            <a:ext cx="1709280" cy="55080"/>
          </a:xfrm>
          <a:custGeom>
            <a:avLst/>
            <a:gdLst/>
            <a:ahLst/>
            <a:rect l="l" t="t" r="r" b="b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17"/>
          <p:cNvSpPr/>
          <p:nvPr/>
        </p:nvSpPr>
        <p:spPr>
          <a:xfrm>
            <a:off x="3581280" y="2286000"/>
            <a:ext cx="1790280" cy="52200"/>
          </a:xfrm>
          <a:custGeom>
            <a:avLst/>
            <a:gdLst/>
            <a:ahLst/>
            <a:rect l="l" t="t" r="r" b="b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18"/>
          <p:cNvSpPr/>
          <p:nvPr/>
        </p:nvSpPr>
        <p:spPr>
          <a:xfrm>
            <a:off x="3429000" y="2133720"/>
            <a:ext cx="1790280" cy="52200"/>
          </a:xfrm>
          <a:custGeom>
            <a:avLst/>
            <a:gdLst/>
            <a:ahLst/>
            <a:rect l="l" t="t" r="r" b="b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19"/>
          <p:cNvSpPr/>
          <p:nvPr/>
        </p:nvSpPr>
        <p:spPr>
          <a:xfrm>
            <a:off x="3733920" y="1959120"/>
            <a:ext cx="1785600" cy="174240"/>
          </a:xfrm>
          <a:custGeom>
            <a:avLst/>
            <a:gdLst/>
            <a:ahLst/>
            <a:rect l="l" t="t" r="r" b="b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20"/>
          <p:cNvSpPr/>
          <p:nvPr/>
        </p:nvSpPr>
        <p:spPr>
          <a:xfrm>
            <a:off x="7383600" y="6532560"/>
            <a:ext cx="3249360" cy="288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L. Lazebnik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3" name="TextShape 21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0487A271-4E21-479C-A272-5EC423A31EC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28" dur="indefinite" restart="never" nodeType="tmRoot">
          <p:childTnLst>
            <p:seq>
              <p:cTn id="42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5" name="Picture 3" descr=""/>
          <p:cNvPicPr/>
          <p:nvPr/>
        </p:nvPicPr>
        <p:blipFill>
          <a:blip r:embed="rId1"/>
          <a:stretch/>
        </p:blipFill>
        <p:spPr>
          <a:xfrm>
            <a:off x="247680" y="1401840"/>
            <a:ext cx="8648280" cy="3362040"/>
          </a:xfrm>
          <a:prstGeom prst="rect">
            <a:avLst/>
          </a:prstGeom>
          <a:ln w="9360">
            <a:noFill/>
          </a:ln>
        </p:spPr>
      </p:pic>
      <p:sp>
        <p:nvSpPr>
          <p:cNvPr id="986" name="CustomShape 2"/>
          <p:cNvSpPr/>
          <p:nvPr/>
        </p:nvSpPr>
        <p:spPr>
          <a:xfrm>
            <a:off x="3851280" y="6162840"/>
            <a:ext cx="525744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[Image from T. Tuytelaars ECCV 2006 tutorial]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7" name="TextShape 3"/>
          <p:cNvSpPr txBox="1"/>
          <p:nvPr/>
        </p:nvSpPr>
        <p:spPr>
          <a:xfrm>
            <a:off x="6934320" y="653400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3E17BA55-6EE8-4CCC-B317-1FEC02EA7BF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30" dur="indefinite" restart="never" nodeType="tmRoot">
          <p:childTnLst>
            <p:seq>
              <p:cTn id="4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9" name="TextShape 2"/>
          <p:cNvSpPr txBox="1"/>
          <p:nvPr/>
        </p:nvSpPr>
        <p:spPr>
          <a:xfrm>
            <a:off x="457200" y="13255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Interest point detection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Harris corner detector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Laplacian of Gaussian, automatic scale selection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Invariant descriptors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Rotation according to dominant gradient direction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Histograms for robustness to small shifts and translations (SIFT descriptor)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0" name="TextShape 3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EA8FC3BA-DFF4-4D3B-A442-DBE5935ABF8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32" dur="indefinite" restart="never" nodeType="tmRoot">
          <p:childTnLst>
            <p:seq>
              <p:cTn id="433" dur="indefinite" nodeType="mainSeq">
                <p:childTnLst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25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4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98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12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170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TextShape 1"/>
          <p:cNvSpPr txBox="1"/>
          <p:nvPr/>
        </p:nvSpPr>
        <p:spPr>
          <a:xfrm>
            <a:off x="457200" y="698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92" name="Picture 21" descr=""/>
          <p:cNvPicPr/>
          <p:nvPr/>
        </p:nvPicPr>
        <p:blipFill>
          <a:blip r:embed="rId1"/>
          <a:srcRect l="9972" t="5730" r="10221" b="8243"/>
          <a:stretch/>
        </p:blipFill>
        <p:spPr>
          <a:xfrm>
            <a:off x="609480" y="4343400"/>
            <a:ext cx="2895120" cy="2171520"/>
          </a:xfrm>
          <a:prstGeom prst="rect">
            <a:avLst/>
          </a:prstGeom>
          <a:ln>
            <a:noFill/>
          </a:ln>
        </p:spPr>
      </p:pic>
      <p:sp>
        <p:nvSpPr>
          <p:cNvPr id="993" name="CustomShape 2"/>
          <p:cNvSpPr/>
          <p:nvPr/>
        </p:nvSpPr>
        <p:spPr>
          <a:xfrm rot="5400000">
            <a:off x="4515840" y="6240960"/>
            <a:ext cx="752400" cy="776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4" name="Content Placeholder 3" descr=""/>
          <p:cNvPicPr/>
          <p:nvPr/>
        </p:nvPicPr>
        <p:blipFill>
          <a:blip r:embed="rId2"/>
          <a:srcRect l="39373" t="52488" r="41871" b="25000"/>
          <a:stretch/>
        </p:blipFill>
        <p:spPr>
          <a:xfrm>
            <a:off x="4513320" y="4495680"/>
            <a:ext cx="591840" cy="533160"/>
          </a:xfrm>
          <a:prstGeom prst="rect">
            <a:avLst/>
          </a:prstGeom>
          <a:ln>
            <a:noFill/>
          </a:ln>
        </p:spPr>
      </p:pic>
      <p:pic>
        <p:nvPicPr>
          <p:cNvPr id="995" name="Content Placeholder 3" descr=""/>
          <p:cNvPicPr/>
          <p:nvPr/>
        </p:nvPicPr>
        <p:blipFill>
          <a:blip r:embed="rId3"/>
          <a:srcRect l="65617" t="25000" r="13748" b="52488"/>
          <a:stretch/>
        </p:blipFill>
        <p:spPr>
          <a:xfrm>
            <a:off x="4495680" y="5181480"/>
            <a:ext cx="558360" cy="45684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996" name="Content Placeholder 3" descr=""/>
          <p:cNvPicPr/>
          <p:nvPr/>
        </p:nvPicPr>
        <p:blipFill>
          <a:blip r:embed="rId4"/>
          <a:srcRect l="0" t="72937" r="79354" b="0"/>
          <a:stretch/>
        </p:blipFill>
        <p:spPr>
          <a:xfrm>
            <a:off x="4495680" y="5791320"/>
            <a:ext cx="533160" cy="523440"/>
          </a:xfrm>
          <a:prstGeom prst="rect">
            <a:avLst/>
          </a:prstGeom>
          <a:ln>
            <a:noFill/>
          </a:ln>
        </p:spPr>
      </p:pic>
      <p:sp>
        <p:nvSpPr>
          <p:cNvPr id="997" name="CustomShape 3"/>
          <p:cNvSpPr/>
          <p:nvPr/>
        </p:nvSpPr>
        <p:spPr>
          <a:xfrm>
            <a:off x="2608200" y="5025240"/>
            <a:ext cx="19047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4"/>
          <p:cNvSpPr/>
          <p:nvPr/>
        </p:nvSpPr>
        <p:spPr>
          <a:xfrm flipV="1">
            <a:off x="1219320" y="6019200"/>
            <a:ext cx="3428640" cy="29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5"/>
          <p:cNvSpPr/>
          <p:nvPr/>
        </p:nvSpPr>
        <p:spPr>
          <a:xfrm flipV="1">
            <a:off x="1676520" y="4799880"/>
            <a:ext cx="297144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6"/>
          <p:cNvSpPr/>
          <p:nvPr/>
        </p:nvSpPr>
        <p:spPr>
          <a:xfrm>
            <a:off x="3809880" y="1143000"/>
            <a:ext cx="1904760" cy="5486040"/>
          </a:xfrm>
          <a:prstGeom prst="bracketPair">
            <a:avLst>
              <a:gd name="adj" fmla="val 16667"/>
            </a:avLst>
          </a:prstGeom>
          <a:noFill/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01" name="Picture 1" descr=""/>
          <p:cNvPicPr/>
          <p:nvPr/>
        </p:nvPicPr>
        <p:blipFill>
          <a:blip r:embed="rId5"/>
          <a:stretch/>
        </p:blipFill>
        <p:spPr>
          <a:xfrm>
            <a:off x="512640" y="1600200"/>
            <a:ext cx="3047760" cy="228564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02" name="CustomShape 7"/>
          <p:cNvSpPr/>
          <p:nvPr/>
        </p:nvSpPr>
        <p:spPr>
          <a:xfrm rot="959400">
            <a:off x="1011240" y="2278080"/>
            <a:ext cx="609480" cy="62100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8"/>
          <p:cNvSpPr/>
          <p:nvPr/>
        </p:nvSpPr>
        <p:spPr>
          <a:xfrm rot="360600">
            <a:off x="1163880" y="2430360"/>
            <a:ext cx="609480" cy="62100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9"/>
          <p:cNvSpPr/>
          <p:nvPr/>
        </p:nvSpPr>
        <p:spPr>
          <a:xfrm rot="19794600">
            <a:off x="1339560" y="2139840"/>
            <a:ext cx="1214280" cy="1097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10"/>
          <p:cNvSpPr/>
          <p:nvPr/>
        </p:nvSpPr>
        <p:spPr>
          <a:xfrm rot="21022200">
            <a:off x="2048760" y="224496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11"/>
          <p:cNvSpPr/>
          <p:nvPr/>
        </p:nvSpPr>
        <p:spPr>
          <a:xfrm rot="21022200">
            <a:off x="2201040" y="283320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2"/>
          <p:cNvSpPr/>
          <p:nvPr/>
        </p:nvSpPr>
        <p:spPr>
          <a:xfrm rot="21022200">
            <a:off x="2855880" y="263772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13"/>
          <p:cNvSpPr/>
          <p:nvPr/>
        </p:nvSpPr>
        <p:spPr>
          <a:xfrm rot="21022200">
            <a:off x="3008520" y="195192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14"/>
          <p:cNvSpPr/>
          <p:nvPr/>
        </p:nvSpPr>
        <p:spPr>
          <a:xfrm rot="1573200">
            <a:off x="672120" y="2751120"/>
            <a:ext cx="609480" cy="62100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15"/>
          <p:cNvSpPr/>
          <p:nvPr/>
        </p:nvSpPr>
        <p:spPr>
          <a:xfrm rot="634800">
            <a:off x="1557000" y="256536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16"/>
          <p:cNvSpPr/>
          <p:nvPr/>
        </p:nvSpPr>
        <p:spPr>
          <a:xfrm rot="634800">
            <a:off x="1709280" y="315324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12" name="Content Placeholder 3" descr=""/>
          <p:cNvPicPr/>
          <p:nvPr/>
        </p:nvPicPr>
        <p:blipFill>
          <a:blip r:embed="rId6"/>
          <a:srcRect l="65617" t="25000" r="13748" b="52488"/>
          <a:stretch/>
        </p:blipFill>
        <p:spPr>
          <a:xfrm rot="5400000">
            <a:off x="4415760" y="3435840"/>
            <a:ext cx="693360" cy="67932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1013" name="CustomShape 17"/>
          <p:cNvSpPr/>
          <p:nvPr/>
        </p:nvSpPr>
        <p:spPr>
          <a:xfrm>
            <a:off x="3160080" y="2514600"/>
            <a:ext cx="1679400" cy="130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14" name="Content Placeholder 3" descr=""/>
          <p:cNvPicPr/>
          <p:nvPr/>
        </p:nvPicPr>
        <p:blipFill>
          <a:blip r:embed="rId7"/>
          <a:srcRect l="39373" t="52488" r="41871" b="25000"/>
          <a:stretch/>
        </p:blipFill>
        <p:spPr>
          <a:xfrm>
            <a:off x="4422600" y="2400480"/>
            <a:ext cx="734040" cy="661320"/>
          </a:xfrm>
          <a:prstGeom prst="rect">
            <a:avLst/>
          </a:prstGeom>
          <a:ln>
            <a:noFill/>
          </a:ln>
        </p:spPr>
      </p:pic>
      <p:sp>
        <p:nvSpPr>
          <p:cNvPr id="1015" name="CustomShape 18"/>
          <p:cNvSpPr/>
          <p:nvPr/>
        </p:nvSpPr>
        <p:spPr>
          <a:xfrm>
            <a:off x="2057400" y="2689920"/>
            <a:ext cx="2666520" cy="2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16" name="Picture 6" descr=""/>
          <p:cNvPicPr/>
          <p:nvPr/>
        </p:nvPicPr>
        <p:blipFill>
          <a:blip r:embed="rId8"/>
          <a:srcRect l="9972" t="3942" r="10221" b="8602"/>
          <a:stretch/>
        </p:blipFill>
        <p:spPr>
          <a:xfrm>
            <a:off x="6292440" y="2845440"/>
            <a:ext cx="2514240" cy="1917360"/>
          </a:xfrm>
          <a:prstGeom prst="rect">
            <a:avLst/>
          </a:prstGeom>
          <a:ln>
            <a:noFill/>
          </a:ln>
        </p:spPr>
      </p:pic>
      <p:sp>
        <p:nvSpPr>
          <p:cNvPr id="1017" name="CustomShape 19"/>
          <p:cNvSpPr/>
          <p:nvPr/>
        </p:nvSpPr>
        <p:spPr>
          <a:xfrm flipH="1">
            <a:off x="4888080" y="4122720"/>
            <a:ext cx="235080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c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20"/>
          <p:cNvSpPr/>
          <p:nvPr/>
        </p:nvSpPr>
        <p:spPr>
          <a:xfrm>
            <a:off x="7696080" y="6550200"/>
            <a:ext cx="1904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9" name="TextShape 2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8123A43-1B80-4CF6-87EB-0E9C0999CC03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58" dur="indefinite" restart="never" nodeType="tmRoot">
          <p:childTnLst>
            <p:seq>
              <p:cTn id="459" dur="indefinite" nodeType="mainSeq">
                <p:childTnLst>
                  <p:par>
                    <p:cTn id="460" nodeType="clickEffect" fill="hold">
                      <p:stCondLst>
                        <p:cond delay="indefinite"/>
                      </p:stCondLst>
                      <p:childTnLst>
                        <p:par>
                          <p:cTn id="46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nodeType="clickEffect" fill="hold">
                      <p:stCondLst>
                        <p:cond delay="indefinite"/>
                      </p:stCondLst>
                      <p:childTnLst>
                        <p:par>
                          <p:cTn id="47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nodeType="clickEffect" fill="hold">
                      <p:stCondLst>
                        <p:cond delay="indefinite"/>
                      </p:stCondLst>
                      <p:childTnLst>
                        <p:par>
                          <p:cTn id="49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457200" y="33480"/>
            <a:ext cx="82292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Indexing local features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1" name="TextShape 2"/>
          <p:cNvSpPr txBox="1"/>
          <p:nvPr/>
        </p:nvSpPr>
        <p:spPr>
          <a:xfrm>
            <a:off x="457200" y="1274760"/>
            <a:ext cx="8229240" cy="1312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patch / region has a descriptor, which is a point in some high-dimensional feature space (e.g., SIFT)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2" name="CustomShape 3"/>
          <p:cNvSpPr/>
          <p:nvPr/>
        </p:nvSpPr>
        <p:spPr>
          <a:xfrm>
            <a:off x="1913400" y="3669840"/>
            <a:ext cx="720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4"/>
          <p:cNvSpPr/>
          <p:nvPr/>
        </p:nvSpPr>
        <p:spPr>
          <a:xfrm>
            <a:off x="860760" y="3048120"/>
            <a:ext cx="1283760" cy="14227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5"/>
          <p:cNvSpPr/>
          <p:nvPr/>
        </p:nvSpPr>
        <p:spPr>
          <a:xfrm>
            <a:off x="860760" y="4608000"/>
            <a:ext cx="1283760" cy="14227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6"/>
          <p:cNvSpPr/>
          <p:nvPr/>
        </p:nvSpPr>
        <p:spPr>
          <a:xfrm>
            <a:off x="1992600" y="3911760"/>
            <a:ext cx="1283760" cy="14227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7"/>
          <p:cNvSpPr/>
          <p:nvPr/>
        </p:nvSpPr>
        <p:spPr>
          <a:xfrm rot="4425000">
            <a:off x="1284120" y="3274200"/>
            <a:ext cx="244440" cy="24912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8"/>
          <p:cNvSpPr/>
          <p:nvPr/>
        </p:nvSpPr>
        <p:spPr>
          <a:xfrm rot="1660200">
            <a:off x="1430640" y="3343680"/>
            <a:ext cx="487080" cy="44028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9"/>
          <p:cNvSpPr/>
          <p:nvPr/>
        </p:nvSpPr>
        <p:spPr>
          <a:xfrm rot="2887800">
            <a:off x="979560" y="5323680"/>
            <a:ext cx="243360" cy="21996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10"/>
          <p:cNvSpPr/>
          <p:nvPr/>
        </p:nvSpPr>
        <p:spPr>
          <a:xfrm rot="5038800">
            <a:off x="1040760" y="3641400"/>
            <a:ext cx="244440" cy="24912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11"/>
          <p:cNvSpPr/>
          <p:nvPr/>
        </p:nvSpPr>
        <p:spPr>
          <a:xfrm rot="4100400">
            <a:off x="1827720" y="3985200"/>
            <a:ext cx="243360" cy="21996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12"/>
          <p:cNvSpPr/>
          <p:nvPr/>
        </p:nvSpPr>
        <p:spPr>
          <a:xfrm rot="5038800">
            <a:off x="1111680" y="4933080"/>
            <a:ext cx="244440" cy="24912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13"/>
          <p:cNvSpPr/>
          <p:nvPr/>
        </p:nvSpPr>
        <p:spPr>
          <a:xfrm rot="4100400">
            <a:off x="2988360" y="4856400"/>
            <a:ext cx="243360" cy="21996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14"/>
          <p:cNvSpPr/>
          <p:nvPr/>
        </p:nvSpPr>
        <p:spPr>
          <a:xfrm rot="823200">
            <a:off x="1255680" y="5381280"/>
            <a:ext cx="291600" cy="2912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15"/>
          <p:cNvSpPr/>
          <p:nvPr/>
        </p:nvSpPr>
        <p:spPr>
          <a:xfrm rot="823200">
            <a:off x="2224800" y="4453200"/>
            <a:ext cx="291600" cy="2912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16"/>
          <p:cNvSpPr/>
          <p:nvPr/>
        </p:nvSpPr>
        <p:spPr>
          <a:xfrm>
            <a:off x="3657600" y="5112720"/>
            <a:ext cx="23619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Descriptor’s feature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6" name="CustomShape 17"/>
          <p:cNvSpPr/>
          <p:nvPr/>
        </p:nvSpPr>
        <p:spPr>
          <a:xfrm flipV="1">
            <a:off x="3936240" y="4233600"/>
            <a:ext cx="144756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18"/>
          <p:cNvSpPr/>
          <p:nvPr/>
        </p:nvSpPr>
        <p:spPr>
          <a:xfrm flipV="1">
            <a:off x="3936240" y="2842560"/>
            <a:ext cx="360" cy="143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19"/>
          <p:cNvSpPr/>
          <p:nvPr/>
        </p:nvSpPr>
        <p:spPr>
          <a:xfrm>
            <a:off x="3936240" y="4291200"/>
            <a:ext cx="1447560" cy="57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20"/>
          <p:cNvSpPr/>
          <p:nvPr/>
        </p:nvSpPr>
        <p:spPr>
          <a:xfrm>
            <a:off x="4038480" y="3352680"/>
            <a:ext cx="151920" cy="12888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21"/>
          <p:cNvSpPr/>
          <p:nvPr/>
        </p:nvSpPr>
        <p:spPr>
          <a:xfrm>
            <a:off x="4191120" y="3505320"/>
            <a:ext cx="151920" cy="12888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22"/>
          <p:cNvSpPr/>
          <p:nvPr/>
        </p:nvSpPr>
        <p:spPr>
          <a:xfrm>
            <a:off x="4267080" y="3276720"/>
            <a:ext cx="151920" cy="12888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23"/>
          <p:cNvSpPr/>
          <p:nvPr/>
        </p:nvSpPr>
        <p:spPr>
          <a:xfrm>
            <a:off x="4572000" y="3756960"/>
            <a:ext cx="151920" cy="12888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24"/>
          <p:cNvSpPr/>
          <p:nvPr/>
        </p:nvSpPr>
        <p:spPr>
          <a:xfrm>
            <a:off x="4800600" y="3886200"/>
            <a:ext cx="151920" cy="12888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25"/>
          <p:cNvSpPr/>
          <p:nvPr/>
        </p:nvSpPr>
        <p:spPr>
          <a:xfrm>
            <a:off x="4952880" y="3657600"/>
            <a:ext cx="151920" cy="12888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26"/>
          <p:cNvSpPr/>
          <p:nvPr/>
        </p:nvSpPr>
        <p:spPr>
          <a:xfrm>
            <a:off x="5105520" y="3200400"/>
            <a:ext cx="151920" cy="12888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27"/>
          <p:cNvSpPr/>
          <p:nvPr/>
        </p:nvSpPr>
        <p:spPr>
          <a:xfrm>
            <a:off x="5257800" y="3452040"/>
            <a:ext cx="151920" cy="12888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28"/>
          <p:cNvSpPr/>
          <p:nvPr/>
        </p:nvSpPr>
        <p:spPr>
          <a:xfrm>
            <a:off x="5410080" y="3909240"/>
            <a:ext cx="151920" cy="12888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29"/>
          <p:cNvSpPr/>
          <p:nvPr/>
        </p:nvSpPr>
        <p:spPr>
          <a:xfrm>
            <a:off x="4541400" y="4302000"/>
            <a:ext cx="151920" cy="128880"/>
          </a:xfrm>
          <a:prstGeom prst="ellipse">
            <a:avLst/>
          </a:prstGeom>
          <a:solidFill>
            <a:schemeClr val="tx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30"/>
          <p:cNvSpPr/>
          <p:nvPr/>
        </p:nvSpPr>
        <p:spPr>
          <a:xfrm>
            <a:off x="1674360" y="3405960"/>
            <a:ext cx="2897280" cy="41544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31"/>
          <p:cNvSpPr/>
          <p:nvPr/>
        </p:nvSpPr>
        <p:spPr>
          <a:xfrm flipV="1">
            <a:off x="2370960" y="3996000"/>
            <a:ext cx="2451600" cy="580680"/>
          </a:xfrm>
          <a:prstGeom prst="curvedConnector2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32"/>
          <p:cNvSpPr/>
          <p:nvPr/>
        </p:nvSpPr>
        <p:spPr>
          <a:xfrm>
            <a:off x="7696080" y="6550200"/>
            <a:ext cx="1904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2" name="TextShape 3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0ABB406-3DEA-4061-AD71-B6E51430C633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04" dur="indefinite" restart="never" nodeType="tmRoot">
          <p:childTnLst>
            <p:seq>
              <p:cTn id="50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TextShape 1"/>
          <p:cNvSpPr txBox="1"/>
          <p:nvPr/>
        </p:nvSpPr>
        <p:spPr>
          <a:xfrm>
            <a:off x="457200" y="698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54" name="Picture 21" descr=""/>
          <p:cNvPicPr/>
          <p:nvPr/>
        </p:nvPicPr>
        <p:blipFill>
          <a:blip r:embed="rId1"/>
          <a:srcRect l="9972" t="5730" r="10221" b="8243"/>
          <a:stretch/>
        </p:blipFill>
        <p:spPr>
          <a:xfrm>
            <a:off x="609480" y="4343400"/>
            <a:ext cx="2895120" cy="2171520"/>
          </a:xfrm>
          <a:prstGeom prst="rect">
            <a:avLst/>
          </a:prstGeom>
          <a:ln>
            <a:noFill/>
          </a:ln>
        </p:spPr>
      </p:pic>
      <p:sp>
        <p:nvSpPr>
          <p:cNvPr id="1055" name="CustomShape 2"/>
          <p:cNvSpPr/>
          <p:nvPr/>
        </p:nvSpPr>
        <p:spPr>
          <a:xfrm rot="5400000">
            <a:off x="4515840" y="6240960"/>
            <a:ext cx="752400" cy="776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6" name="Content Placeholder 3" descr=""/>
          <p:cNvPicPr/>
          <p:nvPr/>
        </p:nvPicPr>
        <p:blipFill>
          <a:blip r:embed="rId2"/>
          <a:srcRect l="39373" t="52488" r="41871" b="25000"/>
          <a:stretch/>
        </p:blipFill>
        <p:spPr>
          <a:xfrm>
            <a:off x="4513320" y="4495680"/>
            <a:ext cx="591840" cy="533160"/>
          </a:xfrm>
          <a:prstGeom prst="rect">
            <a:avLst/>
          </a:prstGeom>
          <a:ln>
            <a:noFill/>
          </a:ln>
        </p:spPr>
      </p:pic>
      <p:pic>
        <p:nvPicPr>
          <p:cNvPr id="1057" name="Content Placeholder 3" descr=""/>
          <p:cNvPicPr/>
          <p:nvPr/>
        </p:nvPicPr>
        <p:blipFill>
          <a:blip r:embed="rId3"/>
          <a:srcRect l="65617" t="25000" r="13748" b="52488"/>
          <a:stretch/>
        </p:blipFill>
        <p:spPr>
          <a:xfrm>
            <a:off x="4495680" y="5181480"/>
            <a:ext cx="558360" cy="45684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1058" name="Content Placeholder 3" descr=""/>
          <p:cNvPicPr/>
          <p:nvPr/>
        </p:nvPicPr>
        <p:blipFill>
          <a:blip r:embed="rId4"/>
          <a:srcRect l="0" t="72937" r="79354" b="0"/>
          <a:stretch/>
        </p:blipFill>
        <p:spPr>
          <a:xfrm>
            <a:off x="4495680" y="5791320"/>
            <a:ext cx="533160" cy="523440"/>
          </a:xfrm>
          <a:prstGeom prst="rect">
            <a:avLst/>
          </a:prstGeom>
          <a:ln>
            <a:noFill/>
          </a:ln>
        </p:spPr>
      </p:pic>
      <p:sp>
        <p:nvSpPr>
          <p:cNvPr id="1059" name="CustomShape 3"/>
          <p:cNvSpPr/>
          <p:nvPr/>
        </p:nvSpPr>
        <p:spPr>
          <a:xfrm>
            <a:off x="2608200" y="5025240"/>
            <a:ext cx="19047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4"/>
          <p:cNvSpPr/>
          <p:nvPr/>
        </p:nvSpPr>
        <p:spPr>
          <a:xfrm flipV="1">
            <a:off x="1219320" y="6019200"/>
            <a:ext cx="3428640" cy="29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5"/>
          <p:cNvSpPr/>
          <p:nvPr/>
        </p:nvSpPr>
        <p:spPr>
          <a:xfrm flipV="1">
            <a:off x="1676520" y="4799880"/>
            <a:ext cx="297144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6"/>
          <p:cNvSpPr/>
          <p:nvPr/>
        </p:nvSpPr>
        <p:spPr>
          <a:xfrm>
            <a:off x="3809880" y="1143000"/>
            <a:ext cx="1904760" cy="5486040"/>
          </a:xfrm>
          <a:prstGeom prst="bracketPair">
            <a:avLst>
              <a:gd name="adj" fmla="val 16667"/>
            </a:avLst>
          </a:prstGeom>
          <a:noFill/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63" name="Picture 1" descr=""/>
          <p:cNvPicPr/>
          <p:nvPr/>
        </p:nvPicPr>
        <p:blipFill>
          <a:blip r:embed="rId5"/>
          <a:stretch/>
        </p:blipFill>
        <p:spPr>
          <a:xfrm>
            <a:off x="512640" y="1600200"/>
            <a:ext cx="3047760" cy="228564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64" name="CustomShape 7"/>
          <p:cNvSpPr/>
          <p:nvPr/>
        </p:nvSpPr>
        <p:spPr>
          <a:xfrm rot="959400">
            <a:off x="1011240" y="2278080"/>
            <a:ext cx="609480" cy="62100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8"/>
          <p:cNvSpPr/>
          <p:nvPr/>
        </p:nvSpPr>
        <p:spPr>
          <a:xfrm rot="360600">
            <a:off x="1163880" y="2430360"/>
            <a:ext cx="609480" cy="62100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9"/>
          <p:cNvSpPr/>
          <p:nvPr/>
        </p:nvSpPr>
        <p:spPr>
          <a:xfrm rot="19794600">
            <a:off x="1339560" y="2139840"/>
            <a:ext cx="1214280" cy="1097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10"/>
          <p:cNvSpPr/>
          <p:nvPr/>
        </p:nvSpPr>
        <p:spPr>
          <a:xfrm rot="21022200">
            <a:off x="2048760" y="224496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11"/>
          <p:cNvSpPr/>
          <p:nvPr/>
        </p:nvSpPr>
        <p:spPr>
          <a:xfrm rot="21022200">
            <a:off x="2201040" y="283320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12"/>
          <p:cNvSpPr/>
          <p:nvPr/>
        </p:nvSpPr>
        <p:spPr>
          <a:xfrm rot="21022200">
            <a:off x="2855880" y="263772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13"/>
          <p:cNvSpPr/>
          <p:nvPr/>
        </p:nvSpPr>
        <p:spPr>
          <a:xfrm rot="21022200">
            <a:off x="3008520" y="195192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14"/>
          <p:cNvSpPr/>
          <p:nvPr/>
        </p:nvSpPr>
        <p:spPr>
          <a:xfrm rot="1573200">
            <a:off x="672120" y="2751120"/>
            <a:ext cx="609480" cy="62100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15"/>
          <p:cNvSpPr/>
          <p:nvPr/>
        </p:nvSpPr>
        <p:spPr>
          <a:xfrm rot="634800">
            <a:off x="1557000" y="256536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16"/>
          <p:cNvSpPr/>
          <p:nvPr/>
        </p:nvSpPr>
        <p:spPr>
          <a:xfrm rot="634800">
            <a:off x="1709280" y="315324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74" name="Content Placeholder 3" descr=""/>
          <p:cNvPicPr/>
          <p:nvPr/>
        </p:nvPicPr>
        <p:blipFill>
          <a:blip r:embed="rId6"/>
          <a:srcRect l="65617" t="25000" r="13748" b="52488"/>
          <a:stretch/>
        </p:blipFill>
        <p:spPr>
          <a:xfrm rot="5400000">
            <a:off x="4415760" y="3435840"/>
            <a:ext cx="693360" cy="67932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1075" name="CustomShape 17"/>
          <p:cNvSpPr/>
          <p:nvPr/>
        </p:nvSpPr>
        <p:spPr>
          <a:xfrm>
            <a:off x="3160080" y="2514600"/>
            <a:ext cx="1679400" cy="130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76" name="Content Placeholder 3" descr=""/>
          <p:cNvPicPr/>
          <p:nvPr/>
        </p:nvPicPr>
        <p:blipFill>
          <a:blip r:embed="rId7"/>
          <a:srcRect l="39373" t="52488" r="41871" b="25000"/>
          <a:stretch/>
        </p:blipFill>
        <p:spPr>
          <a:xfrm>
            <a:off x="4422600" y="2400480"/>
            <a:ext cx="734040" cy="661320"/>
          </a:xfrm>
          <a:prstGeom prst="rect">
            <a:avLst/>
          </a:prstGeom>
          <a:ln>
            <a:noFill/>
          </a:ln>
        </p:spPr>
      </p:pic>
      <p:sp>
        <p:nvSpPr>
          <p:cNvPr id="1077" name="CustomShape 18"/>
          <p:cNvSpPr/>
          <p:nvPr/>
        </p:nvSpPr>
        <p:spPr>
          <a:xfrm>
            <a:off x="2057400" y="2689920"/>
            <a:ext cx="2666520" cy="2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78" name="Picture 6" descr=""/>
          <p:cNvPicPr/>
          <p:nvPr/>
        </p:nvPicPr>
        <p:blipFill>
          <a:blip r:embed="rId8"/>
          <a:srcRect l="9972" t="3942" r="10221" b="8602"/>
          <a:stretch/>
        </p:blipFill>
        <p:spPr>
          <a:xfrm>
            <a:off x="6292440" y="2845440"/>
            <a:ext cx="2514240" cy="1917360"/>
          </a:xfrm>
          <a:prstGeom prst="rect">
            <a:avLst/>
          </a:prstGeom>
          <a:ln>
            <a:noFill/>
          </a:ln>
        </p:spPr>
      </p:pic>
      <p:sp>
        <p:nvSpPr>
          <p:cNvPr id="1079" name="CustomShape 19"/>
          <p:cNvSpPr/>
          <p:nvPr/>
        </p:nvSpPr>
        <p:spPr>
          <a:xfrm flipH="1">
            <a:off x="4888080" y="4122720"/>
            <a:ext cx="235080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c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20"/>
          <p:cNvSpPr/>
          <p:nvPr/>
        </p:nvSpPr>
        <p:spPr>
          <a:xfrm>
            <a:off x="7696080" y="6550200"/>
            <a:ext cx="1904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1" name="TextShape 2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59C3CC5-FA7D-49F7-9BD9-68229E9E1FA7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06" dur="indefinite" restart="never" nodeType="tmRoot">
          <p:childTnLst>
            <p:seq>
              <p:cTn id="507" dur="indefinite" nodeType="mainSeq">
                <p:childTnLst>
                  <p:par>
                    <p:cTn id="508" nodeType="clickEffect" fill="hold">
                      <p:stCondLst>
                        <p:cond delay="indefinite"/>
                      </p:stCondLst>
                      <p:childTnLst>
                        <p:par>
                          <p:cTn id="50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nodeType="clickEffect" fill="hold">
                      <p:stCondLst>
                        <p:cond delay="indefinite"/>
                      </p:stCondLst>
                      <p:childTnLst>
                        <p:par>
                          <p:cTn id="52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nodeType="clickEffect" fill="hold">
                      <p:stCondLst>
                        <p:cond delay="indefinite"/>
                      </p:stCondLst>
                      <p:childTnLst>
                        <p:par>
                          <p:cTn id="54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Shape 1"/>
          <p:cNvSpPr txBox="1"/>
          <p:nvPr/>
        </p:nvSpPr>
        <p:spPr>
          <a:xfrm>
            <a:off x="457200" y="698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83" name="Picture 21" descr=""/>
          <p:cNvPicPr/>
          <p:nvPr/>
        </p:nvPicPr>
        <p:blipFill>
          <a:blip r:embed="rId1"/>
          <a:srcRect l="9972" t="5730" r="10221" b="8243"/>
          <a:stretch/>
        </p:blipFill>
        <p:spPr>
          <a:xfrm>
            <a:off x="609480" y="4343400"/>
            <a:ext cx="2895120" cy="2171520"/>
          </a:xfrm>
          <a:prstGeom prst="rect">
            <a:avLst/>
          </a:prstGeom>
          <a:ln>
            <a:noFill/>
          </a:ln>
        </p:spPr>
      </p:pic>
      <p:sp>
        <p:nvSpPr>
          <p:cNvPr id="1084" name="CustomShape 2"/>
          <p:cNvSpPr/>
          <p:nvPr/>
        </p:nvSpPr>
        <p:spPr>
          <a:xfrm rot="5400000">
            <a:off x="4515840" y="6240960"/>
            <a:ext cx="752400" cy="776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5" name="Content Placeholder 3" descr=""/>
          <p:cNvPicPr/>
          <p:nvPr/>
        </p:nvPicPr>
        <p:blipFill>
          <a:blip r:embed="rId2"/>
          <a:srcRect l="39373" t="52488" r="41871" b="25000"/>
          <a:stretch/>
        </p:blipFill>
        <p:spPr>
          <a:xfrm>
            <a:off x="4513320" y="4495680"/>
            <a:ext cx="591840" cy="533160"/>
          </a:xfrm>
          <a:prstGeom prst="rect">
            <a:avLst/>
          </a:prstGeom>
          <a:ln>
            <a:noFill/>
          </a:ln>
        </p:spPr>
      </p:pic>
      <p:pic>
        <p:nvPicPr>
          <p:cNvPr id="1086" name="Content Placeholder 3" descr=""/>
          <p:cNvPicPr/>
          <p:nvPr/>
        </p:nvPicPr>
        <p:blipFill>
          <a:blip r:embed="rId3"/>
          <a:srcRect l="65617" t="25000" r="13748" b="52488"/>
          <a:stretch/>
        </p:blipFill>
        <p:spPr>
          <a:xfrm>
            <a:off x="4495680" y="5181480"/>
            <a:ext cx="558360" cy="45684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1087" name="Content Placeholder 3" descr=""/>
          <p:cNvPicPr/>
          <p:nvPr/>
        </p:nvPicPr>
        <p:blipFill>
          <a:blip r:embed="rId4"/>
          <a:srcRect l="0" t="72937" r="79354" b="0"/>
          <a:stretch/>
        </p:blipFill>
        <p:spPr>
          <a:xfrm>
            <a:off x="4495680" y="5791320"/>
            <a:ext cx="533160" cy="523440"/>
          </a:xfrm>
          <a:prstGeom prst="rect">
            <a:avLst/>
          </a:prstGeom>
          <a:ln>
            <a:noFill/>
          </a:ln>
        </p:spPr>
      </p:pic>
      <p:sp>
        <p:nvSpPr>
          <p:cNvPr id="1088" name="CustomShape 3"/>
          <p:cNvSpPr/>
          <p:nvPr/>
        </p:nvSpPr>
        <p:spPr>
          <a:xfrm>
            <a:off x="2608200" y="5025240"/>
            <a:ext cx="19047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4"/>
          <p:cNvSpPr/>
          <p:nvPr/>
        </p:nvSpPr>
        <p:spPr>
          <a:xfrm flipV="1">
            <a:off x="1219320" y="6019200"/>
            <a:ext cx="3428640" cy="29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5"/>
          <p:cNvSpPr/>
          <p:nvPr/>
        </p:nvSpPr>
        <p:spPr>
          <a:xfrm flipV="1">
            <a:off x="1676520" y="4799880"/>
            <a:ext cx="297144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6"/>
          <p:cNvSpPr/>
          <p:nvPr/>
        </p:nvSpPr>
        <p:spPr>
          <a:xfrm>
            <a:off x="3809880" y="1143000"/>
            <a:ext cx="1904760" cy="5486040"/>
          </a:xfrm>
          <a:prstGeom prst="bracketPair">
            <a:avLst>
              <a:gd name="adj" fmla="val 16667"/>
            </a:avLst>
          </a:prstGeom>
          <a:noFill/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92" name="Picture 1" descr=""/>
          <p:cNvPicPr/>
          <p:nvPr/>
        </p:nvPicPr>
        <p:blipFill>
          <a:blip r:embed="rId5"/>
          <a:stretch/>
        </p:blipFill>
        <p:spPr>
          <a:xfrm>
            <a:off x="512640" y="1600200"/>
            <a:ext cx="3047760" cy="228564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93" name="CustomShape 7"/>
          <p:cNvSpPr/>
          <p:nvPr/>
        </p:nvSpPr>
        <p:spPr>
          <a:xfrm rot="959400">
            <a:off x="1011240" y="2278080"/>
            <a:ext cx="609480" cy="62100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8"/>
          <p:cNvSpPr/>
          <p:nvPr/>
        </p:nvSpPr>
        <p:spPr>
          <a:xfrm rot="360600">
            <a:off x="1163880" y="2430360"/>
            <a:ext cx="609480" cy="62100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9"/>
          <p:cNvSpPr/>
          <p:nvPr/>
        </p:nvSpPr>
        <p:spPr>
          <a:xfrm rot="19794600">
            <a:off x="1339560" y="2139840"/>
            <a:ext cx="1214280" cy="1097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10"/>
          <p:cNvSpPr/>
          <p:nvPr/>
        </p:nvSpPr>
        <p:spPr>
          <a:xfrm rot="21022200">
            <a:off x="2048760" y="224496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11"/>
          <p:cNvSpPr/>
          <p:nvPr/>
        </p:nvSpPr>
        <p:spPr>
          <a:xfrm rot="21022200">
            <a:off x="2201040" y="283320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12"/>
          <p:cNvSpPr/>
          <p:nvPr/>
        </p:nvSpPr>
        <p:spPr>
          <a:xfrm rot="21022200">
            <a:off x="2855880" y="263772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13"/>
          <p:cNvSpPr/>
          <p:nvPr/>
        </p:nvSpPr>
        <p:spPr>
          <a:xfrm rot="21022200">
            <a:off x="3008520" y="195192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14"/>
          <p:cNvSpPr/>
          <p:nvPr/>
        </p:nvSpPr>
        <p:spPr>
          <a:xfrm rot="1573200">
            <a:off x="672120" y="2751120"/>
            <a:ext cx="609480" cy="62100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15"/>
          <p:cNvSpPr/>
          <p:nvPr/>
        </p:nvSpPr>
        <p:spPr>
          <a:xfrm rot="634800">
            <a:off x="1557000" y="256536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16"/>
          <p:cNvSpPr/>
          <p:nvPr/>
        </p:nvSpPr>
        <p:spPr>
          <a:xfrm rot="634800">
            <a:off x="1709280" y="3153240"/>
            <a:ext cx="606960" cy="5486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03" name="Content Placeholder 3" descr=""/>
          <p:cNvPicPr/>
          <p:nvPr/>
        </p:nvPicPr>
        <p:blipFill>
          <a:blip r:embed="rId6"/>
          <a:srcRect l="65617" t="25000" r="13748" b="52488"/>
          <a:stretch/>
        </p:blipFill>
        <p:spPr>
          <a:xfrm rot="5400000">
            <a:off x="4415760" y="3435840"/>
            <a:ext cx="693360" cy="67932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1104" name="CustomShape 17"/>
          <p:cNvSpPr/>
          <p:nvPr/>
        </p:nvSpPr>
        <p:spPr>
          <a:xfrm>
            <a:off x="3160080" y="2514600"/>
            <a:ext cx="1679400" cy="130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05" name="Content Placeholder 3" descr=""/>
          <p:cNvPicPr/>
          <p:nvPr/>
        </p:nvPicPr>
        <p:blipFill>
          <a:blip r:embed="rId7"/>
          <a:srcRect l="39373" t="52488" r="41871" b="25000"/>
          <a:stretch/>
        </p:blipFill>
        <p:spPr>
          <a:xfrm>
            <a:off x="4422600" y="2400480"/>
            <a:ext cx="734040" cy="661320"/>
          </a:xfrm>
          <a:prstGeom prst="rect">
            <a:avLst/>
          </a:prstGeom>
          <a:ln>
            <a:noFill/>
          </a:ln>
        </p:spPr>
      </p:pic>
      <p:sp>
        <p:nvSpPr>
          <p:cNvPr id="1106" name="CustomShape 18"/>
          <p:cNvSpPr/>
          <p:nvPr/>
        </p:nvSpPr>
        <p:spPr>
          <a:xfrm>
            <a:off x="2057400" y="2689920"/>
            <a:ext cx="2666520" cy="2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07" name="Picture 6" descr=""/>
          <p:cNvPicPr/>
          <p:nvPr/>
        </p:nvPicPr>
        <p:blipFill>
          <a:blip r:embed="rId8"/>
          <a:srcRect l="9972" t="3942" r="10221" b="8602"/>
          <a:stretch/>
        </p:blipFill>
        <p:spPr>
          <a:xfrm>
            <a:off x="6292440" y="2845440"/>
            <a:ext cx="2514240" cy="1917360"/>
          </a:xfrm>
          <a:prstGeom prst="rect">
            <a:avLst/>
          </a:prstGeom>
          <a:ln>
            <a:noFill/>
          </a:ln>
        </p:spPr>
      </p:pic>
      <p:sp>
        <p:nvSpPr>
          <p:cNvPr id="1108" name="CustomShape 19"/>
          <p:cNvSpPr/>
          <p:nvPr/>
        </p:nvSpPr>
        <p:spPr>
          <a:xfrm flipH="1">
            <a:off x="4888080" y="4122720"/>
            <a:ext cx="235080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c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20"/>
          <p:cNvSpPr/>
          <p:nvPr/>
        </p:nvSpPr>
        <p:spPr>
          <a:xfrm>
            <a:off x="7696080" y="6550200"/>
            <a:ext cx="1904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0" name="TextShape 2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169937E-7096-4870-A942-AA527BF40163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52" dur="indefinite" restart="never" nodeType="tmRoot">
          <p:childTnLst>
            <p:seq>
              <p:cTn id="553" dur="indefinite" nodeType="mainSeq">
                <p:childTnLst>
                  <p:par>
                    <p:cTn id="554" nodeType="clickEffect" fill="hold">
                      <p:stCondLst>
                        <p:cond delay="indefinite"/>
                      </p:stCondLst>
                      <p:childTnLst>
                        <p:par>
                          <p:cTn id="55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nodeType="clickEffect" fill="hold">
                      <p:stCondLst>
                        <p:cond delay="indefinite"/>
                      </p:stCondLst>
                      <p:childTnLst>
                        <p:par>
                          <p:cTn id="57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nodeType="clickEffect" fill="hold">
                      <p:stCondLst>
                        <p:cond delay="indefinite"/>
                      </p:stCondLst>
                      <p:childTnLst>
                        <p:par>
                          <p:cTn id="58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extShape 1"/>
          <p:cNvSpPr txBox="1"/>
          <p:nvPr/>
        </p:nvSpPr>
        <p:spPr>
          <a:xfrm>
            <a:off x="457200" y="106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2" name="TextShape 2"/>
          <p:cNvSpPr txBox="1"/>
          <p:nvPr/>
        </p:nvSpPr>
        <p:spPr>
          <a:xfrm>
            <a:off x="5703840" y="1420920"/>
            <a:ext cx="32126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text documents, an efficient way to find all </a:t>
            </a:r>
            <a:r>
              <a:rPr b="0" i="1" lang="en-US" sz="2400" spc="-1" strike="noStrike">
                <a:solidFill>
                  <a:srgbClr val="004d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on which a </a:t>
            </a:r>
            <a:r>
              <a:rPr b="0" i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occurs is to use an index…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want to find all </a:t>
            </a:r>
            <a:r>
              <a:rPr b="0" i="1" lang="en-US" sz="2400" spc="-1" strike="noStrike">
                <a:solidFill>
                  <a:srgbClr val="004d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 which a </a:t>
            </a:r>
            <a:r>
              <a:rPr b="0" i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occurs.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use this idea, we’ll need to map our features to “visual words”.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3" name="Picture 4" descr=""/>
          <p:cNvPicPr/>
          <p:nvPr/>
        </p:nvPicPr>
        <p:blipFill>
          <a:blip r:embed="rId1"/>
          <a:stretch/>
        </p:blipFill>
        <p:spPr>
          <a:xfrm>
            <a:off x="614520" y="1419120"/>
            <a:ext cx="4952520" cy="7248240"/>
          </a:xfrm>
          <a:prstGeom prst="rect">
            <a:avLst/>
          </a:prstGeom>
          <a:ln>
            <a:noFill/>
          </a:ln>
        </p:spPr>
      </p:pic>
      <p:sp>
        <p:nvSpPr>
          <p:cNvPr id="1114" name="CustomShape 3"/>
          <p:cNvSpPr/>
          <p:nvPr/>
        </p:nvSpPr>
        <p:spPr>
          <a:xfrm>
            <a:off x="7696080" y="6550200"/>
            <a:ext cx="1904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5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93FB387-3613-418E-97EA-2E1DD0022828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98" dur="indefinite" restart="never" nodeType="tmRoot">
          <p:childTnLst>
            <p:seq>
              <p:cTn id="599" dur="indefinite" nodeType="mainSeq">
                <p:childTnLst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0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98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152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0" y="152280"/>
            <a:ext cx="9143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838080" y="1371600"/>
            <a:ext cx="7619760" cy="4694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3280" indent="-2329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want to detect (at least some of) the same points in both images.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3280" indent="-23292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3280" indent="-23292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3280" indent="-2329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Yet we have to be able to run the detection procedure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independently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image.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0" name="Picture 5" descr=""/>
          <p:cNvPicPr/>
          <p:nvPr/>
        </p:nvPicPr>
        <p:blipFill>
          <a:blip r:embed="rId1"/>
          <a:stretch/>
        </p:blipFill>
        <p:spPr>
          <a:xfrm>
            <a:off x="838080" y="2514600"/>
            <a:ext cx="3657240" cy="2133360"/>
          </a:xfrm>
          <a:prstGeom prst="rect">
            <a:avLst/>
          </a:prstGeom>
          <a:ln w="9360">
            <a:noFill/>
          </a:ln>
        </p:spPr>
      </p:pic>
      <p:sp>
        <p:nvSpPr>
          <p:cNvPr id="551" name="CustomShape 3"/>
          <p:cNvSpPr/>
          <p:nvPr/>
        </p:nvSpPr>
        <p:spPr>
          <a:xfrm>
            <a:off x="2138760" y="3164760"/>
            <a:ext cx="162360" cy="16236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4"/>
          <p:cNvSpPr/>
          <p:nvPr/>
        </p:nvSpPr>
        <p:spPr>
          <a:xfrm>
            <a:off x="1650960" y="3814920"/>
            <a:ext cx="162360" cy="16236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5"/>
          <p:cNvSpPr/>
          <p:nvPr/>
        </p:nvSpPr>
        <p:spPr>
          <a:xfrm>
            <a:off x="2301120" y="4140360"/>
            <a:ext cx="162360" cy="16236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6"/>
          <p:cNvSpPr/>
          <p:nvPr/>
        </p:nvSpPr>
        <p:spPr>
          <a:xfrm>
            <a:off x="2951640" y="3652560"/>
            <a:ext cx="162360" cy="16236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55" name="Picture 6" descr=""/>
          <p:cNvPicPr/>
          <p:nvPr/>
        </p:nvPicPr>
        <p:blipFill>
          <a:blip r:embed="rId2"/>
          <a:stretch/>
        </p:blipFill>
        <p:spPr>
          <a:xfrm>
            <a:off x="4648320" y="2576160"/>
            <a:ext cx="3677040" cy="1995480"/>
          </a:xfrm>
          <a:prstGeom prst="rect">
            <a:avLst/>
          </a:prstGeom>
          <a:ln w="9360">
            <a:noFill/>
          </a:ln>
        </p:spPr>
      </p:pic>
      <p:sp>
        <p:nvSpPr>
          <p:cNvPr id="556" name="CustomShape 7"/>
          <p:cNvSpPr/>
          <p:nvPr/>
        </p:nvSpPr>
        <p:spPr>
          <a:xfrm>
            <a:off x="7697880" y="3491280"/>
            <a:ext cx="178920" cy="178920"/>
          </a:xfrm>
          <a:prstGeom prst="ellipse">
            <a:avLst/>
          </a:prstGeom>
          <a:solidFill>
            <a:srgbClr val="ff33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8"/>
          <p:cNvSpPr/>
          <p:nvPr/>
        </p:nvSpPr>
        <p:spPr>
          <a:xfrm>
            <a:off x="7159680" y="4208760"/>
            <a:ext cx="178920" cy="178920"/>
          </a:xfrm>
          <a:prstGeom prst="ellipse">
            <a:avLst/>
          </a:prstGeom>
          <a:solidFill>
            <a:srgbClr val="ff33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9"/>
          <p:cNvSpPr/>
          <p:nvPr/>
        </p:nvSpPr>
        <p:spPr>
          <a:xfrm>
            <a:off x="6262560" y="3311640"/>
            <a:ext cx="178920" cy="178920"/>
          </a:xfrm>
          <a:prstGeom prst="ellipse">
            <a:avLst/>
          </a:prstGeom>
          <a:solidFill>
            <a:srgbClr val="ff33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0"/>
          <p:cNvSpPr/>
          <p:nvPr/>
        </p:nvSpPr>
        <p:spPr>
          <a:xfrm>
            <a:off x="5006880" y="4029480"/>
            <a:ext cx="178920" cy="178920"/>
          </a:xfrm>
          <a:prstGeom prst="ellipse">
            <a:avLst/>
          </a:prstGeom>
          <a:solidFill>
            <a:srgbClr val="ff33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1"/>
          <p:cNvSpPr/>
          <p:nvPr/>
        </p:nvSpPr>
        <p:spPr>
          <a:xfrm>
            <a:off x="2383920" y="4724280"/>
            <a:ext cx="448632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3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chance to find true matches!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TextShape 1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3501DA40-BB8B-455E-AEA4-3A641856E0B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74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TextShape 1"/>
          <p:cNvSpPr txBox="1"/>
          <p:nvPr/>
        </p:nvSpPr>
        <p:spPr>
          <a:xfrm>
            <a:off x="457200" y="334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8" name="CustomShape 3"/>
          <p:cNvSpPr/>
          <p:nvPr/>
        </p:nvSpPr>
        <p:spPr>
          <a:xfrm>
            <a:off x="457200" y="1146240"/>
            <a:ext cx="8686440" cy="4495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99"/>
              </a:buClr>
              <a:buSzPct val="115000"/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Extract some local features from a number of images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9" name="CustomShape 4"/>
          <p:cNvSpPr/>
          <p:nvPr/>
        </p:nvSpPr>
        <p:spPr>
          <a:xfrm>
            <a:off x="5029200" y="1577880"/>
            <a:ext cx="3733560" cy="31237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120" name="Picture 3" descr=""/>
          <p:cNvPicPr/>
          <p:nvPr/>
        </p:nvPicPr>
        <p:blipFill>
          <a:blip r:embed="rId1"/>
          <a:stretch/>
        </p:blipFill>
        <p:spPr>
          <a:xfrm>
            <a:off x="457200" y="1577880"/>
            <a:ext cx="4190760" cy="3146040"/>
          </a:xfrm>
          <a:prstGeom prst="rect">
            <a:avLst/>
          </a:prstGeom>
          <a:ln>
            <a:noFill/>
          </a:ln>
        </p:spPr>
      </p:pic>
      <p:sp>
        <p:nvSpPr>
          <p:cNvPr id="1121" name="CustomShape 5"/>
          <p:cNvSpPr/>
          <p:nvPr/>
        </p:nvSpPr>
        <p:spPr>
          <a:xfrm rot="613800">
            <a:off x="2008080" y="3986280"/>
            <a:ext cx="228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6"/>
          <p:cNvSpPr/>
          <p:nvPr/>
        </p:nvSpPr>
        <p:spPr>
          <a:xfrm>
            <a:off x="1371600" y="2766960"/>
            <a:ext cx="1218960" cy="8377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7"/>
          <p:cNvSpPr/>
          <p:nvPr/>
        </p:nvSpPr>
        <p:spPr>
          <a:xfrm rot="19993200">
            <a:off x="3200040" y="3821040"/>
            <a:ext cx="228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8"/>
          <p:cNvSpPr/>
          <p:nvPr/>
        </p:nvSpPr>
        <p:spPr>
          <a:xfrm>
            <a:off x="2647800" y="1914480"/>
            <a:ext cx="228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9"/>
          <p:cNvSpPr/>
          <p:nvPr/>
        </p:nvSpPr>
        <p:spPr>
          <a:xfrm rot="613800">
            <a:off x="2298600" y="4084560"/>
            <a:ext cx="291600" cy="2995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10"/>
          <p:cNvSpPr/>
          <p:nvPr/>
        </p:nvSpPr>
        <p:spPr>
          <a:xfrm rot="2358000">
            <a:off x="1455840" y="3730320"/>
            <a:ext cx="228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11"/>
          <p:cNvSpPr/>
          <p:nvPr/>
        </p:nvSpPr>
        <p:spPr>
          <a:xfrm flipH="1">
            <a:off x="3785400" y="3071880"/>
            <a:ext cx="456840" cy="2282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12"/>
          <p:cNvSpPr/>
          <p:nvPr/>
        </p:nvSpPr>
        <p:spPr>
          <a:xfrm rot="1176000">
            <a:off x="1828440" y="3939840"/>
            <a:ext cx="228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13"/>
          <p:cNvSpPr/>
          <p:nvPr/>
        </p:nvSpPr>
        <p:spPr>
          <a:xfrm rot="613800">
            <a:off x="2919240" y="1912680"/>
            <a:ext cx="228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14"/>
          <p:cNvSpPr/>
          <p:nvPr/>
        </p:nvSpPr>
        <p:spPr>
          <a:xfrm>
            <a:off x="2503440" y="2209680"/>
            <a:ext cx="533160" cy="17521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15"/>
          <p:cNvSpPr/>
          <p:nvPr/>
        </p:nvSpPr>
        <p:spPr>
          <a:xfrm rot="19744800">
            <a:off x="1546200" y="2415960"/>
            <a:ext cx="191880" cy="3711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16"/>
          <p:cNvSpPr/>
          <p:nvPr/>
        </p:nvSpPr>
        <p:spPr>
          <a:xfrm rot="2771400">
            <a:off x="3665520" y="2201760"/>
            <a:ext cx="228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17"/>
          <p:cNvSpPr/>
          <p:nvPr/>
        </p:nvSpPr>
        <p:spPr>
          <a:xfrm rot="2771400">
            <a:off x="1268280" y="3508200"/>
            <a:ext cx="228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18"/>
          <p:cNvSpPr/>
          <p:nvPr/>
        </p:nvSpPr>
        <p:spPr>
          <a:xfrm flipH="1" rot="18828600">
            <a:off x="3488400" y="3559320"/>
            <a:ext cx="35892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19"/>
          <p:cNvSpPr/>
          <p:nvPr/>
        </p:nvSpPr>
        <p:spPr>
          <a:xfrm rot="3766200">
            <a:off x="3817800" y="2354040"/>
            <a:ext cx="228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20"/>
          <p:cNvSpPr/>
          <p:nvPr/>
        </p:nvSpPr>
        <p:spPr>
          <a:xfrm flipH="1" rot="18828600">
            <a:off x="1427760" y="2560320"/>
            <a:ext cx="228240" cy="45720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21"/>
          <p:cNvSpPr/>
          <p:nvPr/>
        </p:nvSpPr>
        <p:spPr>
          <a:xfrm rot="1635000">
            <a:off x="1603440" y="3843000"/>
            <a:ext cx="228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22"/>
          <p:cNvSpPr/>
          <p:nvPr/>
        </p:nvSpPr>
        <p:spPr>
          <a:xfrm rot="21384600">
            <a:off x="3123720" y="2527200"/>
            <a:ext cx="304560" cy="10443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23"/>
          <p:cNvSpPr/>
          <p:nvPr/>
        </p:nvSpPr>
        <p:spPr>
          <a:xfrm rot="20459400">
            <a:off x="2830320" y="3941640"/>
            <a:ext cx="282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24"/>
          <p:cNvSpPr/>
          <p:nvPr/>
        </p:nvSpPr>
        <p:spPr>
          <a:xfrm rot="20459400">
            <a:off x="2651040" y="4001760"/>
            <a:ext cx="282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25"/>
          <p:cNvSpPr/>
          <p:nvPr/>
        </p:nvSpPr>
        <p:spPr>
          <a:xfrm rot="20459400">
            <a:off x="1977840" y="2176200"/>
            <a:ext cx="218880" cy="3045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26"/>
          <p:cNvSpPr/>
          <p:nvPr/>
        </p:nvSpPr>
        <p:spPr>
          <a:xfrm rot="20459400">
            <a:off x="3223800" y="2050920"/>
            <a:ext cx="304560" cy="2995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27"/>
          <p:cNvSpPr/>
          <p:nvPr/>
        </p:nvSpPr>
        <p:spPr>
          <a:xfrm rot="18300600">
            <a:off x="3733560" y="3376800"/>
            <a:ext cx="282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28"/>
          <p:cNvSpPr/>
          <p:nvPr/>
        </p:nvSpPr>
        <p:spPr>
          <a:xfrm rot="18300600">
            <a:off x="3806640" y="3208320"/>
            <a:ext cx="2822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29"/>
          <p:cNvSpPr/>
          <p:nvPr/>
        </p:nvSpPr>
        <p:spPr>
          <a:xfrm flipH="1">
            <a:off x="3809160" y="2752560"/>
            <a:ext cx="456840" cy="294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30"/>
          <p:cNvSpPr/>
          <p:nvPr/>
        </p:nvSpPr>
        <p:spPr>
          <a:xfrm flipH="1">
            <a:off x="1123920" y="3260880"/>
            <a:ext cx="296640" cy="2980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31"/>
          <p:cNvSpPr/>
          <p:nvPr/>
        </p:nvSpPr>
        <p:spPr>
          <a:xfrm rot="613800">
            <a:off x="2325600" y="2043000"/>
            <a:ext cx="291600" cy="2995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32"/>
          <p:cNvSpPr/>
          <p:nvPr/>
        </p:nvSpPr>
        <p:spPr>
          <a:xfrm>
            <a:off x="6143760" y="31100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33"/>
          <p:cNvSpPr/>
          <p:nvPr/>
        </p:nvSpPr>
        <p:spPr>
          <a:xfrm>
            <a:off x="6215040" y="30351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34"/>
          <p:cNvSpPr/>
          <p:nvPr/>
        </p:nvSpPr>
        <p:spPr>
          <a:xfrm>
            <a:off x="6615000" y="4222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35"/>
          <p:cNvSpPr/>
          <p:nvPr/>
        </p:nvSpPr>
        <p:spPr>
          <a:xfrm>
            <a:off x="6796080" y="39625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36"/>
          <p:cNvSpPr/>
          <p:nvPr/>
        </p:nvSpPr>
        <p:spPr>
          <a:xfrm>
            <a:off x="6832440" y="4408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37"/>
          <p:cNvSpPr/>
          <p:nvPr/>
        </p:nvSpPr>
        <p:spPr>
          <a:xfrm>
            <a:off x="6469200" y="4370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38"/>
          <p:cNvSpPr/>
          <p:nvPr/>
        </p:nvSpPr>
        <p:spPr>
          <a:xfrm>
            <a:off x="6723000" y="35924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39"/>
          <p:cNvSpPr/>
          <p:nvPr/>
        </p:nvSpPr>
        <p:spPr>
          <a:xfrm>
            <a:off x="7377120" y="37782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40"/>
          <p:cNvSpPr/>
          <p:nvPr/>
        </p:nvSpPr>
        <p:spPr>
          <a:xfrm>
            <a:off x="7848720" y="37400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41"/>
          <p:cNvSpPr/>
          <p:nvPr/>
        </p:nvSpPr>
        <p:spPr>
          <a:xfrm>
            <a:off x="6905520" y="3443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42"/>
          <p:cNvSpPr/>
          <p:nvPr/>
        </p:nvSpPr>
        <p:spPr>
          <a:xfrm>
            <a:off x="6070680" y="3220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43"/>
          <p:cNvSpPr/>
          <p:nvPr/>
        </p:nvSpPr>
        <p:spPr>
          <a:xfrm>
            <a:off x="6361200" y="2887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44"/>
          <p:cNvSpPr/>
          <p:nvPr/>
        </p:nvSpPr>
        <p:spPr>
          <a:xfrm>
            <a:off x="6397560" y="25527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45"/>
          <p:cNvSpPr/>
          <p:nvPr/>
        </p:nvSpPr>
        <p:spPr>
          <a:xfrm>
            <a:off x="6759720" y="3146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46"/>
          <p:cNvSpPr/>
          <p:nvPr/>
        </p:nvSpPr>
        <p:spPr>
          <a:xfrm>
            <a:off x="7340760" y="30733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47"/>
          <p:cNvSpPr/>
          <p:nvPr/>
        </p:nvSpPr>
        <p:spPr>
          <a:xfrm>
            <a:off x="7267680" y="2590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48"/>
          <p:cNvSpPr/>
          <p:nvPr/>
        </p:nvSpPr>
        <p:spPr>
          <a:xfrm>
            <a:off x="5889600" y="19591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49"/>
          <p:cNvSpPr/>
          <p:nvPr/>
        </p:nvSpPr>
        <p:spPr>
          <a:xfrm>
            <a:off x="7413480" y="21826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50"/>
          <p:cNvSpPr/>
          <p:nvPr/>
        </p:nvSpPr>
        <p:spPr>
          <a:xfrm>
            <a:off x="7267680" y="2033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51"/>
          <p:cNvSpPr/>
          <p:nvPr/>
        </p:nvSpPr>
        <p:spPr>
          <a:xfrm>
            <a:off x="8102520" y="24796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52"/>
          <p:cNvSpPr/>
          <p:nvPr/>
        </p:nvSpPr>
        <p:spPr>
          <a:xfrm>
            <a:off x="8066160" y="29242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53"/>
          <p:cNvSpPr/>
          <p:nvPr/>
        </p:nvSpPr>
        <p:spPr>
          <a:xfrm>
            <a:off x="8537400" y="30351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54"/>
          <p:cNvSpPr/>
          <p:nvPr/>
        </p:nvSpPr>
        <p:spPr>
          <a:xfrm>
            <a:off x="8466120" y="262728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55"/>
          <p:cNvSpPr/>
          <p:nvPr/>
        </p:nvSpPr>
        <p:spPr>
          <a:xfrm>
            <a:off x="6759720" y="45943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56"/>
          <p:cNvSpPr/>
          <p:nvPr/>
        </p:nvSpPr>
        <p:spPr>
          <a:xfrm>
            <a:off x="6397560" y="23302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57"/>
          <p:cNvSpPr/>
          <p:nvPr/>
        </p:nvSpPr>
        <p:spPr>
          <a:xfrm>
            <a:off x="5562720" y="2071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58"/>
          <p:cNvSpPr/>
          <p:nvPr/>
        </p:nvSpPr>
        <p:spPr>
          <a:xfrm>
            <a:off x="7196040" y="322092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59"/>
          <p:cNvSpPr/>
          <p:nvPr/>
        </p:nvSpPr>
        <p:spPr>
          <a:xfrm>
            <a:off x="7196040" y="2849400"/>
            <a:ext cx="3456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60"/>
          <p:cNvSpPr/>
          <p:nvPr/>
        </p:nvSpPr>
        <p:spPr>
          <a:xfrm>
            <a:off x="7267680" y="2960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Line 61"/>
          <p:cNvSpPr/>
          <p:nvPr/>
        </p:nvSpPr>
        <p:spPr>
          <a:xfrm>
            <a:off x="3352680" y="4016160"/>
            <a:ext cx="3124080" cy="3808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Line 62"/>
          <p:cNvSpPr/>
          <p:nvPr/>
        </p:nvSpPr>
        <p:spPr>
          <a:xfrm>
            <a:off x="3733560" y="3787560"/>
            <a:ext cx="3124440" cy="609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Line 63"/>
          <p:cNvSpPr/>
          <p:nvPr/>
        </p:nvSpPr>
        <p:spPr>
          <a:xfrm>
            <a:off x="3886200" y="3635280"/>
            <a:ext cx="2903400" cy="3348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Line 64"/>
          <p:cNvSpPr/>
          <p:nvPr/>
        </p:nvSpPr>
        <p:spPr>
          <a:xfrm>
            <a:off x="2971800" y="4168440"/>
            <a:ext cx="3809880" cy="4572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Line 65"/>
          <p:cNvSpPr/>
          <p:nvPr/>
        </p:nvSpPr>
        <p:spPr>
          <a:xfrm flipV="1">
            <a:off x="2743200" y="3025440"/>
            <a:ext cx="2971800" cy="12193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Line 66"/>
          <p:cNvSpPr/>
          <p:nvPr/>
        </p:nvSpPr>
        <p:spPr>
          <a:xfrm>
            <a:off x="3886200" y="3482640"/>
            <a:ext cx="2743200" cy="7621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Line 67"/>
          <p:cNvSpPr/>
          <p:nvPr/>
        </p:nvSpPr>
        <p:spPr>
          <a:xfrm>
            <a:off x="4038480" y="3178080"/>
            <a:ext cx="2670120" cy="4222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Line 68"/>
          <p:cNvSpPr/>
          <p:nvPr/>
        </p:nvSpPr>
        <p:spPr>
          <a:xfrm>
            <a:off x="4038480" y="2873160"/>
            <a:ext cx="2898720" cy="5796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Line 69"/>
          <p:cNvSpPr/>
          <p:nvPr/>
        </p:nvSpPr>
        <p:spPr>
          <a:xfrm>
            <a:off x="3886200" y="2568240"/>
            <a:ext cx="2895480" cy="5716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Line 70"/>
          <p:cNvSpPr/>
          <p:nvPr/>
        </p:nvSpPr>
        <p:spPr>
          <a:xfrm>
            <a:off x="3733560" y="2415960"/>
            <a:ext cx="3490920" cy="4348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Line 71"/>
          <p:cNvSpPr/>
          <p:nvPr/>
        </p:nvSpPr>
        <p:spPr>
          <a:xfrm>
            <a:off x="3352680" y="2187360"/>
            <a:ext cx="3946320" cy="4334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Line 72"/>
          <p:cNvSpPr/>
          <p:nvPr/>
        </p:nvSpPr>
        <p:spPr>
          <a:xfrm>
            <a:off x="3047760" y="2111040"/>
            <a:ext cx="5043600" cy="8114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Line 73"/>
          <p:cNvSpPr/>
          <p:nvPr/>
        </p:nvSpPr>
        <p:spPr>
          <a:xfrm>
            <a:off x="3276360" y="3025440"/>
            <a:ext cx="4118040" cy="7542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Line 74"/>
          <p:cNvSpPr/>
          <p:nvPr/>
        </p:nvSpPr>
        <p:spPr>
          <a:xfrm flipV="1">
            <a:off x="2743200" y="1969920"/>
            <a:ext cx="3157200" cy="11318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Line 75"/>
          <p:cNvSpPr/>
          <p:nvPr/>
        </p:nvSpPr>
        <p:spPr>
          <a:xfrm>
            <a:off x="2743200" y="2187360"/>
            <a:ext cx="5386320" cy="3081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Line 76"/>
          <p:cNvSpPr/>
          <p:nvPr/>
        </p:nvSpPr>
        <p:spPr>
          <a:xfrm>
            <a:off x="2438280" y="2187360"/>
            <a:ext cx="4976640" cy="111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Line 77"/>
          <p:cNvSpPr/>
          <p:nvPr/>
        </p:nvSpPr>
        <p:spPr>
          <a:xfrm flipV="1">
            <a:off x="1981080" y="3062160"/>
            <a:ext cx="6541920" cy="1159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Line 78"/>
          <p:cNvSpPr/>
          <p:nvPr/>
        </p:nvSpPr>
        <p:spPr>
          <a:xfrm flipV="1">
            <a:off x="2133360" y="2054160"/>
            <a:ext cx="5181840" cy="285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Line 79"/>
          <p:cNvSpPr/>
          <p:nvPr/>
        </p:nvSpPr>
        <p:spPr>
          <a:xfrm flipV="1">
            <a:off x="1600200" y="2339640"/>
            <a:ext cx="4800600" cy="2286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Line 80"/>
          <p:cNvSpPr/>
          <p:nvPr/>
        </p:nvSpPr>
        <p:spPr>
          <a:xfrm flipV="1">
            <a:off x="1523880" y="2568240"/>
            <a:ext cx="4895640" cy="2286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Line 81"/>
          <p:cNvSpPr/>
          <p:nvPr/>
        </p:nvSpPr>
        <p:spPr>
          <a:xfrm flipV="1">
            <a:off x="1218960" y="2960640"/>
            <a:ext cx="6096240" cy="4460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Line 82"/>
          <p:cNvSpPr/>
          <p:nvPr/>
        </p:nvSpPr>
        <p:spPr>
          <a:xfrm flipV="1">
            <a:off x="1371600" y="2908080"/>
            <a:ext cx="5020920" cy="879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Line 83"/>
          <p:cNvSpPr/>
          <p:nvPr/>
        </p:nvSpPr>
        <p:spPr>
          <a:xfrm flipV="1">
            <a:off x="1600200" y="2625480"/>
            <a:ext cx="6895800" cy="13143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Line 84"/>
          <p:cNvSpPr/>
          <p:nvPr/>
        </p:nvSpPr>
        <p:spPr>
          <a:xfrm flipV="1">
            <a:off x="1676160" y="3132000"/>
            <a:ext cx="4506840" cy="960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Line 85"/>
          <p:cNvSpPr/>
          <p:nvPr/>
        </p:nvSpPr>
        <p:spPr>
          <a:xfrm flipV="1">
            <a:off x="1904760" y="3243240"/>
            <a:ext cx="5319720" cy="9252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Line 86"/>
          <p:cNvSpPr/>
          <p:nvPr/>
        </p:nvSpPr>
        <p:spPr>
          <a:xfrm flipV="1">
            <a:off x="2133360" y="3254040"/>
            <a:ext cx="3957840" cy="9144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Line 87"/>
          <p:cNvSpPr/>
          <p:nvPr/>
        </p:nvSpPr>
        <p:spPr>
          <a:xfrm flipV="1">
            <a:off x="2438280" y="3763800"/>
            <a:ext cx="5410080" cy="4809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88"/>
          <p:cNvSpPr/>
          <p:nvPr/>
        </p:nvSpPr>
        <p:spPr>
          <a:xfrm>
            <a:off x="5037120" y="4797360"/>
            <a:ext cx="3742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e.g., SIFT descriptor space: each point is 128-dimensional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5" name="CustomShape 89"/>
          <p:cNvSpPr/>
          <p:nvPr/>
        </p:nvSpPr>
        <p:spPr>
          <a:xfrm>
            <a:off x="449280" y="6539040"/>
            <a:ext cx="568764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Slide credit: D. Nister, CVPR 2006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6" name="TextShape 90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D00103F-89C1-4B8E-96B6-F2F4368B8251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612" dur="indefinite" restart="never" nodeType="tmRoot">
          <p:childTnLst>
            <p:seq>
              <p:cTn id="613" dur="indefinite" nodeType="mainSeq">
                <p:childTnLst>
                  <p:par>
                    <p:cTn id="614" nodeType="clickEffect" fill="hold">
                      <p:stCondLst>
                        <p:cond delay="indefinite"/>
                      </p:stCondLst>
                      <p:childTnLst>
                        <p:par>
                          <p:cTn id="61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16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8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9" dur="5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0" dur="5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62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4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nodeType="clickEffect" fill="hold">
                      <p:stCondLst>
                        <p:cond delay="indefinite"/>
                      </p:stCondLst>
                      <p:childTnLst>
                        <p:par>
                          <p:cTn id="6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29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1600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63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635" nodeType="afterEffect" fill="hold" presetClass="exit" presetID="5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36" dur="500"/>
                                        <p:tgtEl>
                                          <p:spTgt spid="11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7" dur="500"/>
                                        <p:tgtEl>
                                          <p:spTgt spid="11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8" dur="500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9" dur="500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40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nodeType="withEffect" fill="hold" presetClass="exit" presetID="54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43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4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5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6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4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08" name="Picture 2" descr=""/>
          <p:cNvPicPr/>
          <p:nvPr/>
        </p:nvPicPr>
        <p:blipFill>
          <a:blip r:embed="rId1"/>
          <a:stretch/>
        </p:blipFill>
        <p:spPr>
          <a:xfrm>
            <a:off x="457200" y="1577880"/>
            <a:ext cx="4190760" cy="3146040"/>
          </a:xfrm>
          <a:prstGeom prst="rect">
            <a:avLst/>
          </a:prstGeom>
          <a:ln>
            <a:noFill/>
          </a:ln>
        </p:spPr>
      </p:pic>
      <p:sp>
        <p:nvSpPr>
          <p:cNvPr id="1209" name="CustomShape 2"/>
          <p:cNvSpPr/>
          <p:nvPr/>
        </p:nvSpPr>
        <p:spPr>
          <a:xfrm>
            <a:off x="5029200" y="1577880"/>
            <a:ext cx="3733560" cy="31237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3"/>
          <p:cNvSpPr/>
          <p:nvPr/>
        </p:nvSpPr>
        <p:spPr>
          <a:xfrm>
            <a:off x="6723000" y="41432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4"/>
          <p:cNvSpPr/>
          <p:nvPr/>
        </p:nvSpPr>
        <p:spPr>
          <a:xfrm>
            <a:off x="6832440" y="41814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5"/>
          <p:cNvSpPr/>
          <p:nvPr/>
        </p:nvSpPr>
        <p:spPr>
          <a:xfrm>
            <a:off x="7050240" y="3884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CustomShape 6"/>
          <p:cNvSpPr/>
          <p:nvPr/>
        </p:nvSpPr>
        <p:spPr>
          <a:xfrm>
            <a:off x="6759720" y="3290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7"/>
          <p:cNvSpPr/>
          <p:nvPr/>
        </p:nvSpPr>
        <p:spPr>
          <a:xfrm>
            <a:off x="6143760" y="29559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8"/>
          <p:cNvSpPr/>
          <p:nvPr/>
        </p:nvSpPr>
        <p:spPr>
          <a:xfrm>
            <a:off x="5672160" y="2251080"/>
            <a:ext cx="3456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9"/>
          <p:cNvSpPr/>
          <p:nvPr/>
        </p:nvSpPr>
        <p:spPr>
          <a:xfrm>
            <a:off x="7521480" y="25480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10"/>
          <p:cNvSpPr/>
          <p:nvPr/>
        </p:nvSpPr>
        <p:spPr>
          <a:xfrm>
            <a:off x="7812000" y="26971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11"/>
          <p:cNvSpPr/>
          <p:nvPr/>
        </p:nvSpPr>
        <p:spPr>
          <a:xfrm>
            <a:off x="7050240" y="36241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12"/>
          <p:cNvSpPr/>
          <p:nvPr/>
        </p:nvSpPr>
        <p:spPr>
          <a:xfrm>
            <a:off x="7159680" y="36241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13"/>
          <p:cNvSpPr/>
          <p:nvPr/>
        </p:nvSpPr>
        <p:spPr>
          <a:xfrm>
            <a:off x="6651720" y="44402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14"/>
          <p:cNvSpPr/>
          <p:nvPr/>
        </p:nvSpPr>
        <p:spPr>
          <a:xfrm>
            <a:off x="7921800" y="40323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15"/>
          <p:cNvSpPr/>
          <p:nvPr/>
        </p:nvSpPr>
        <p:spPr>
          <a:xfrm>
            <a:off x="6869160" y="3290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16"/>
          <p:cNvSpPr/>
          <p:nvPr/>
        </p:nvSpPr>
        <p:spPr>
          <a:xfrm>
            <a:off x="6361200" y="33274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17"/>
          <p:cNvSpPr/>
          <p:nvPr/>
        </p:nvSpPr>
        <p:spPr>
          <a:xfrm>
            <a:off x="5635800" y="19177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18"/>
          <p:cNvSpPr/>
          <p:nvPr/>
        </p:nvSpPr>
        <p:spPr>
          <a:xfrm>
            <a:off x="2386080" y="1619280"/>
            <a:ext cx="552240" cy="8823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19"/>
          <p:cNvSpPr/>
          <p:nvPr/>
        </p:nvSpPr>
        <p:spPr>
          <a:xfrm flipH="1" rot="1683600">
            <a:off x="3069360" y="3242880"/>
            <a:ext cx="1142640" cy="6440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20"/>
          <p:cNvSpPr/>
          <p:nvPr/>
        </p:nvSpPr>
        <p:spPr>
          <a:xfrm rot="613800">
            <a:off x="3098520" y="2498400"/>
            <a:ext cx="445680" cy="7315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21"/>
          <p:cNvSpPr/>
          <p:nvPr/>
        </p:nvSpPr>
        <p:spPr>
          <a:xfrm rot="613800">
            <a:off x="2438280" y="3406320"/>
            <a:ext cx="533160" cy="12981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22"/>
          <p:cNvSpPr/>
          <p:nvPr/>
        </p:nvSpPr>
        <p:spPr>
          <a:xfrm>
            <a:off x="1676520" y="2568600"/>
            <a:ext cx="837720" cy="15235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23"/>
          <p:cNvSpPr/>
          <p:nvPr/>
        </p:nvSpPr>
        <p:spPr>
          <a:xfrm rot="613800">
            <a:off x="2514240" y="2263680"/>
            <a:ext cx="83772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24"/>
          <p:cNvSpPr/>
          <p:nvPr/>
        </p:nvSpPr>
        <p:spPr>
          <a:xfrm rot="20394600">
            <a:off x="926640" y="2641320"/>
            <a:ext cx="1294920" cy="7617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25"/>
          <p:cNvSpPr/>
          <p:nvPr/>
        </p:nvSpPr>
        <p:spPr>
          <a:xfrm rot="737400">
            <a:off x="1131840" y="2431800"/>
            <a:ext cx="1066320" cy="5331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26"/>
          <p:cNvSpPr/>
          <p:nvPr/>
        </p:nvSpPr>
        <p:spPr>
          <a:xfrm rot="737400">
            <a:off x="1447560" y="1776240"/>
            <a:ext cx="1066320" cy="5331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27"/>
          <p:cNvSpPr/>
          <p:nvPr/>
        </p:nvSpPr>
        <p:spPr>
          <a:xfrm flipH="1" rot="20862600">
            <a:off x="2903400" y="2109600"/>
            <a:ext cx="1066320" cy="6091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28"/>
          <p:cNvSpPr/>
          <p:nvPr/>
        </p:nvSpPr>
        <p:spPr>
          <a:xfrm rot="737400">
            <a:off x="2420640" y="2869920"/>
            <a:ext cx="609120" cy="6854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29"/>
          <p:cNvSpPr/>
          <p:nvPr/>
        </p:nvSpPr>
        <p:spPr>
          <a:xfrm rot="737400">
            <a:off x="2741400" y="1423800"/>
            <a:ext cx="685440" cy="9885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Line 30"/>
          <p:cNvSpPr/>
          <p:nvPr/>
        </p:nvSpPr>
        <p:spPr>
          <a:xfrm>
            <a:off x="3657600" y="3558960"/>
            <a:ext cx="2984400" cy="8906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Line 31"/>
          <p:cNvSpPr/>
          <p:nvPr/>
        </p:nvSpPr>
        <p:spPr>
          <a:xfrm>
            <a:off x="2666880" y="4016160"/>
            <a:ext cx="4157640" cy="1792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Line 32"/>
          <p:cNvSpPr/>
          <p:nvPr/>
        </p:nvSpPr>
        <p:spPr>
          <a:xfrm>
            <a:off x="2057400" y="3330360"/>
            <a:ext cx="5860800" cy="7128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Line 33"/>
          <p:cNvSpPr/>
          <p:nvPr/>
        </p:nvSpPr>
        <p:spPr>
          <a:xfrm>
            <a:off x="1600200" y="3025440"/>
            <a:ext cx="5562360" cy="6098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Line 34"/>
          <p:cNvSpPr/>
          <p:nvPr/>
        </p:nvSpPr>
        <p:spPr>
          <a:xfrm>
            <a:off x="1657080" y="2678040"/>
            <a:ext cx="5195880" cy="6220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Line 35"/>
          <p:cNvSpPr/>
          <p:nvPr/>
        </p:nvSpPr>
        <p:spPr>
          <a:xfrm>
            <a:off x="2743200" y="3254040"/>
            <a:ext cx="3622320" cy="1065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Line 36"/>
          <p:cNvSpPr/>
          <p:nvPr/>
        </p:nvSpPr>
        <p:spPr>
          <a:xfrm>
            <a:off x="3352680" y="2873160"/>
            <a:ext cx="3681360" cy="10256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Line 37"/>
          <p:cNvSpPr/>
          <p:nvPr/>
        </p:nvSpPr>
        <p:spPr>
          <a:xfrm>
            <a:off x="1981080" y="2035080"/>
            <a:ext cx="4155840" cy="9367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Line 38"/>
          <p:cNvSpPr/>
          <p:nvPr/>
        </p:nvSpPr>
        <p:spPr>
          <a:xfrm>
            <a:off x="2666880" y="2035080"/>
            <a:ext cx="5151240" cy="690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Line 39"/>
          <p:cNvSpPr/>
          <p:nvPr/>
        </p:nvSpPr>
        <p:spPr>
          <a:xfrm flipV="1">
            <a:off x="3429000" y="2274840"/>
            <a:ext cx="2239920" cy="1411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Line 40"/>
          <p:cNvSpPr/>
          <p:nvPr/>
        </p:nvSpPr>
        <p:spPr>
          <a:xfrm flipV="1">
            <a:off x="3047760" y="1950840"/>
            <a:ext cx="2602080" cy="79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Line 41"/>
          <p:cNvSpPr/>
          <p:nvPr/>
        </p:nvSpPr>
        <p:spPr>
          <a:xfrm>
            <a:off x="2895480" y="2492280"/>
            <a:ext cx="4637160" cy="792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CustomShape 42"/>
          <p:cNvSpPr/>
          <p:nvPr/>
        </p:nvSpPr>
        <p:spPr>
          <a:xfrm>
            <a:off x="6143760" y="31100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43"/>
          <p:cNvSpPr/>
          <p:nvPr/>
        </p:nvSpPr>
        <p:spPr>
          <a:xfrm>
            <a:off x="6215040" y="30351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44"/>
          <p:cNvSpPr/>
          <p:nvPr/>
        </p:nvSpPr>
        <p:spPr>
          <a:xfrm>
            <a:off x="6615000" y="4222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45"/>
          <p:cNvSpPr/>
          <p:nvPr/>
        </p:nvSpPr>
        <p:spPr>
          <a:xfrm>
            <a:off x="6796080" y="39625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46"/>
          <p:cNvSpPr/>
          <p:nvPr/>
        </p:nvSpPr>
        <p:spPr>
          <a:xfrm>
            <a:off x="6832440" y="4408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47"/>
          <p:cNvSpPr/>
          <p:nvPr/>
        </p:nvSpPr>
        <p:spPr>
          <a:xfrm>
            <a:off x="6469200" y="4370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48"/>
          <p:cNvSpPr/>
          <p:nvPr/>
        </p:nvSpPr>
        <p:spPr>
          <a:xfrm>
            <a:off x="6723000" y="35924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CustomShape 49"/>
          <p:cNvSpPr/>
          <p:nvPr/>
        </p:nvSpPr>
        <p:spPr>
          <a:xfrm>
            <a:off x="7377120" y="37782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50"/>
          <p:cNvSpPr/>
          <p:nvPr/>
        </p:nvSpPr>
        <p:spPr>
          <a:xfrm>
            <a:off x="7848720" y="37400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51"/>
          <p:cNvSpPr/>
          <p:nvPr/>
        </p:nvSpPr>
        <p:spPr>
          <a:xfrm>
            <a:off x="6905520" y="3443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52"/>
          <p:cNvSpPr/>
          <p:nvPr/>
        </p:nvSpPr>
        <p:spPr>
          <a:xfrm>
            <a:off x="6070680" y="3220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53"/>
          <p:cNvSpPr/>
          <p:nvPr/>
        </p:nvSpPr>
        <p:spPr>
          <a:xfrm>
            <a:off x="6361200" y="2887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54"/>
          <p:cNvSpPr/>
          <p:nvPr/>
        </p:nvSpPr>
        <p:spPr>
          <a:xfrm>
            <a:off x="6397560" y="25527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55"/>
          <p:cNvSpPr/>
          <p:nvPr/>
        </p:nvSpPr>
        <p:spPr>
          <a:xfrm>
            <a:off x="6759720" y="3146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56"/>
          <p:cNvSpPr/>
          <p:nvPr/>
        </p:nvSpPr>
        <p:spPr>
          <a:xfrm>
            <a:off x="7340760" y="30733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57"/>
          <p:cNvSpPr/>
          <p:nvPr/>
        </p:nvSpPr>
        <p:spPr>
          <a:xfrm>
            <a:off x="7267680" y="2590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58"/>
          <p:cNvSpPr/>
          <p:nvPr/>
        </p:nvSpPr>
        <p:spPr>
          <a:xfrm>
            <a:off x="5889600" y="19591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59"/>
          <p:cNvSpPr/>
          <p:nvPr/>
        </p:nvSpPr>
        <p:spPr>
          <a:xfrm>
            <a:off x="7413480" y="21826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60"/>
          <p:cNvSpPr/>
          <p:nvPr/>
        </p:nvSpPr>
        <p:spPr>
          <a:xfrm>
            <a:off x="7267680" y="2033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61"/>
          <p:cNvSpPr/>
          <p:nvPr/>
        </p:nvSpPr>
        <p:spPr>
          <a:xfrm>
            <a:off x="8102520" y="24796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62"/>
          <p:cNvSpPr/>
          <p:nvPr/>
        </p:nvSpPr>
        <p:spPr>
          <a:xfrm>
            <a:off x="8066160" y="29242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63"/>
          <p:cNvSpPr/>
          <p:nvPr/>
        </p:nvSpPr>
        <p:spPr>
          <a:xfrm>
            <a:off x="8537400" y="30351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64"/>
          <p:cNvSpPr/>
          <p:nvPr/>
        </p:nvSpPr>
        <p:spPr>
          <a:xfrm>
            <a:off x="8466120" y="262728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65"/>
          <p:cNvSpPr/>
          <p:nvPr/>
        </p:nvSpPr>
        <p:spPr>
          <a:xfrm>
            <a:off x="6759720" y="45943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66"/>
          <p:cNvSpPr/>
          <p:nvPr/>
        </p:nvSpPr>
        <p:spPr>
          <a:xfrm>
            <a:off x="6397560" y="23302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67"/>
          <p:cNvSpPr/>
          <p:nvPr/>
        </p:nvSpPr>
        <p:spPr>
          <a:xfrm>
            <a:off x="5562720" y="2071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68"/>
          <p:cNvSpPr/>
          <p:nvPr/>
        </p:nvSpPr>
        <p:spPr>
          <a:xfrm>
            <a:off x="7196040" y="322092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69"/>
          <p:cNvSpPr/>
          <p:nvPr/>
        </p:nvSpPr>
        <p:spPr>
          <a:xfrm>
            <a:off x="7196040" y="2849400"/>
            <a:ext cx="3456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70"/>
          <p:cNvSpPr/>
          <p:nvPr/>
        </p:nvSpPr>
        <p:spPr>
          <a:xfrm>
            <a:off x="7267680" y="2960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71"/>
          <p:cNvSpPr/>
          <p:nvPr/>
        </p:nvSpPr>
        <p:spPr>
          <a:xfrm>
            <a:off x="457200" y="33480"/>
            <a:ext cx="82292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 words: main idea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9" name="TextShape 7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3798845-C629-482D-843D-B0E6338A04FF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649" dur="indefinite" restart="never" nodeType="tmRoot">
          <p:childTnLst>
            <p:seq>
              <p:cTn id="650" dur="indefinite" nodeType="mainSeq">
                <p:childTnLst>
                  <p:par>
                    <p:cTn id="651" nodeType="clickEffect" fill="hold">
                      <p:stCondLst>
                        <p:cond delay="0"/>
                      </p:stCondLst>
                      <p:childTnLst>
                        <p:par>
                          <p:cTn id="65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53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5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6" dur="50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7" dur="50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8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65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2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6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6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1500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66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671" nodeType="afterEffect" fill="hold" presetClass="exit" presetID="5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72" dur="50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3" dur="50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4" dur="50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5" dur="50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6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nodeType="withEffect" fill="hold" presetClass="exit" presetID="5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79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0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2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83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8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2" name="Picture 2" descr=""/>
          <p:cNvPicPr/>
          <p:nvPr/>
        </p:nvPicPr>
        <p:blipFill>
          <a:blip r:embed="rId1"/>
          <a:stretch/>
        </p:blipFill>
        <p:spPr>
          <a:xfrm>
            <a:off x="457200" y="1577880"/>
            <a:ext cx="4190760" cy="3146040"/>
          </a:xfrm>
          <a:prstGeom prst="rect">
            <a:avLst/>
          </a:prstGeom>
          <a:ln>
            <a:noFill/>
          </a:ln>
        </p:spPr>
      </p:pic>
      <p:sp>
        <p:nvSpPr>
          <p:cNvPr id="1283" name="CustomShape 3"/>
          <p:cNvSpPr/>
          <p:nvPr/>
        </p:nvSpPr>
        <p:spPr>
          <a:xfrm>
            <a:off x="5029200" y="1577880"/>
            <a:ext cx="3733560" cy="31237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4"/>
          <p:cNvSpPr/>
          <p:nvPr/>
        </p:nvSpPr>
        <p:spPr>
          <a:xfrm rot="613800">
            <a:off x="1522440" y="3413160"/>
            <a:ext cx="609120" cy="6854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5"/>
          <p:cNvSpPr/>
          <p:nvPr/>
        </p:nvSpPr>
        <p:spPr>
          <a:xfrm rot="613800">
            <a:off x="1292040" y="2033280"/>
            <a:ext cx="609120" cy="5313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6"/>
          <p:cNvSpPr/>
          <p:nvPr/>
        </p:nvSpPr>
        <p:spPr>
          <a:xfrm>
            <a:off x="762120" y="2492280"/>
            <a:ext cx="734760" cy="12949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7"/>
          <p:cNvSpPr/>
          <p:nvPr/>
        </p:nvSpPr>
        <p:spPr>
          <a:xfrm rot="20940000">
            <a:off x="1133280" y="3575160"/>
            <a:ext cx="456840" cy="3805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8"/>
          <p:cNvSpPr/>
          <p:nvPr/>
        </p:nvSpPr>
        <p:spPr>
          <a:xfrm rot="20940000">
            <a:off x="1530000" y="2414520"/>
            <a:ext cx="609120" cy="6076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9"/>
          <p:cNvSpPr/>
          <p:nvPr/>
        </p:nvSpPr>
        <p:spPr>
          <a:xfrm rot="20940000">
            <a:off x="1841400" y="2171520"/>
            <a:ext cx="748800" cy="7711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10"/>
          <p:cNvSpPr/>
          <p:nvPr/>
        </p:nvSpPr>
        <p:spPr>
          <a:xfrm rot="20940000">
            <a:off x="2493720" y="2695320"/>
            <a:ext cx="609120" cy="2296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11"/>
          <p:cNvSpPr/>
          <p:nvPr/>
        </p:nvSpPr>
        <p:spPr>
          <a:xfrm rot="21276600">
            <a:off x="3066840" y="3089160"/>
            <a:ext cx="374400" cy="3045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12"/>
          <p:cNvSpPr/>
          <p:nvPr/>
        </p:nvSpPr>
        <p:spPr>
          <a:xfrm rot="21276600">
            <a:off x="3001680" y="3446280"/>
            <a:ext cx="374400" cy="3045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3"/>
          <p:cNvSpPr/>
          <p:nvPr/>
        </p:nvSpPr>
        <p:spPr>
          <a:xfrm rot="21276600">
            <a:off x="3082680" y="2921040"/>
            <a:ext cx="374400" cy="3045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14"/>
          <p:cNvSpPr/>
          <p:nvPr/>
        </p:nvSpPr>
        <p:spPr>
          <a:xfrm rot="613800">
            <a:off x="1589040" y="2798640"/>
            <a:ext cx="650520" cy="77580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15"/>
          <p:cNvSpPr/>
          <p:nvPr/>
        </p:nvSpPr>
        <p:spPr>
          <a:xfrm rot="21276600">
            <a:off x="2895480" y="3782880"/>
            <a:ext cx="374400" cy="26460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16"/>
          <p:cNvSpPr/>
          <p:nvPr/>
        </p:nvSpPr>
        <p:spPr>
          <a:xfrm rot="21276600">
            <a:off x="2982600" y="2411280"/>
            <a:ext cx="374400" cy="3045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17"/>
          <p:cNvSpPr/>
          <p:nvPr/>
        </p:nvSpPr>
        <p:spPr>
          <a:xfrm rot="609000">
            <a:off x="2823840" y="2091960"/>
            <a:ext cx="406080" cy="3045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18"/>
          <p:cNvSpPr/>
          <p:nvPr/>
        </p:nvSpPr>
        <p:spPr>
          <a:xfrm rot="609000">
            <a:off x="2666520" y="1882440"/>
            <a:ext cx="299520" cy="2473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19"/>
          <p:cNvSpPr/>
          <p:nvPr/>
        </p:nvSpPr>
        <p:spPr>
          <a:xfrm rot="609000">
            <a:off x="1541520" y="1869840"/>
            <a:ext cx="685440" cy="4568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20"/>
          <p:cNvSpPr/>
          <p:nvPr/>
        </p:nvSpPr>
        <p:spPr>
          <a:xfrm rot="609000">
            <a:off x="2430360" y="2719080"/>
            <a:ext cx="712440" cy="9903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21"/>
          <p:cNvSpPr/>
          <p:nvPr/>
        </p:nvSpPr>
        <p:spPr>
          <a:xfrm rot="609000">
            <a:off x="2943000" y="2141280"/>
            <a:ext cx="1682280" cy="18298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22"/>
          <p:cNvSpPr/>
          <p:nvPr/>
        </p:nvSpPr>
        <p:spPr>
          <a:xfrm rot="1501800">
            <a:off x="2136600" y="3425400"/>
            <a:ext cx="837720" cy="111420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Line 23"/>
          <p:cNvSpPr/>
          <p:nvPr/>
        </p:nvSpPr>
        <p:spPr>
          <a:xfrm flipV="1">
            <a:off x="3260520" y="2949480"/>
            <a:ext cx="5273640" cy="1206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Line 24"/>
          <p:cNvSpPr/>
          <p:nvPr/>
        </p:nvSpPr>
        <p:spPr>
          <a:xfrm flipV="1">
            <a:off x="2819160" y="2673000"/>
            <a:ext cx="5205600" cy="5810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Line 25"/>
          <p:cNvSpPr/>
          <p:nvPr/>
        </p:nvSpPr>
        <p:spPr>
          <a:xfrm>
            <a:off x="3786120" y="3039840"/>
            <a:ext cx="3300480" cy="4190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Line 26"/>
          <p:cNvSpPr/>
          <p:nvPr/>
        </p:nvSpPr>
        <p:spPr>
          <a:xfrm>
            <a:off x="2543040" y="3992400"/>
            <a:ext cx="4327560" cy="1252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Line 27"/>
          <p:cNvSpPr/>
          <p:nvPr/>
        </p:nvSpPr>
        <p:spPr>
          <a:xfrm>
            <a:off x="1828800" y="3787560"/>
            <a:ext cx="4860720" cy="284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Line 28"/>
          <p:cNvSpPr/>
          <p:nvPr/>
        </p:nvSpPr>
        <p:spPr>
          <a:xfrm>
            <a:off x="3092400" y="3904920"/>
            <a:ext cx="4719600" cy="97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Line 29"/>
          <p:cNvSpPr/>
          <p:nvPr/>
        </p:nvSpPr>
        <p:spPr>
          <a:xfrm>
            <a:off x="3163680" y="3614400"/>
            <a:ext cx="3633840" cy="3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Line 30"/>
          <p:cNvSpPr/>
          <p:nvPr/>
        </p:nvSpPr>
        <p:spPr>
          <a:xfrm flipV="1">
            <a:off x="3276360" y="2455560"/>
            <a:ext cx="2768760" cy="798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Line 31"/>
          <p:cNvSpPr/>
          <p:nvPr/>
        </p:nvSpPr>
        <p:spPr>
          <a:xfrm>
            <a:off x="3124080" y="2568240"/>
            <a:ext cx="3576600" cy="320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Line 32"/>
          <p:cNvSpPr/>
          <p:nvPr/>
        </p:nvSpPr>
        <p:spPr>
          <a:xfrm flipV="1">
            <a:off x="2819160" y="2280960"/>
            <a:ext cx="3087720" cy="5158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Line 33"/>
          <p:cNvSpPr/>
          <p:nvPr/>
        </p:nvSpPr>
        <p:spPr>
          <a:xfrm>
            <a:off x="3047760" y="2263680"/>
            <a:ext cx="3797280" cy="4334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Line 34"/>
          <p:cNvSpPr/>
          <p:nvPr/>
        </p:nvSpPr>
        <p:spPr>
          <a:xfrm>
            <a:off x="2819160" y="2035080"/>
            <a:ext cx="4653000" cy="8665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Line 35"/>
          <p:cNvSpPr/>
          <p:nvPr/>
        </p:nvSpPr>
        <p:spPr>
          <a:xfrm flipV="1">
            <a:off x="2209680" y="2124000"/>
            <a:ext cx="5397480" cy="4442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Line 36"/>
          <p:cNvSpPr/>
          <p:nvPr/>
        </p:nvSpPr>
        <p:spPr>
          <a:xfrm>
            <a:off x="1904760" y="2111040"/>
            <a:ext cx="5783400" cy="384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Line 37"/>
          <p:cNvSpPr/>
          <p:nvPr/>
        </p:nvSpPr>
        <p:spPr>
          <a:xfrm>
            <a:off x="1587240" y="2298600"/>
            <a:ext cx="6167520" cy="312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Line 38"/>
          <p:cNvSpPr/>
          <p:nvPr/>
        </p:nvSpPr>
        <p:spPr>
          <a:xfrm flipV="1">
            <a:off x="1828800" y="1938240"/>
            <a:ext cx="5675040" cy="7826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Line 39"/>
          <p:cNvSpPr/>
          <p:nvPr/>
        </p:nvSpPr>
        <p:spPr>
          <a:xfrm flipV="1">
            <a:off x="1904760" y="2298600"/>
            <a:ext cx="5664240" cy="879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Line 40"/>
          <p:cNvSpPr/>
          <p:nvPr/>
        </p:nvSpPr>
        <p:spPr>
          <a:xfrm flipV="1">
            <a:off x="1371600" y="3209760"/>
            <a:ext cx="4579920" cy="5778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Line 41"/>
          <p:cNvSpPr/>
          <p:nvPr/>
        </p:nvSpPr>
        <p:spPr>
          <a:xfrm flipV="1">
            <a:off x="1066680" y="1890360"/>
            <a:ext cx="6156360" cy="12877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42"/>
          <p:cNvSpPr/>
          <p:nvPr/>
        </p:nvSpPr>
        <p:spPr>
          <a:xfrm>
            <a:off x="5961240" y="31798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43"/>
          <p:cNvSpPr/>
          <p:nvPr/>
        </p:nvSpPr>
        <p:spPr>
          <a:xfrm>
            <a:off x="6869160" y="41068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44"/>
          <p:cNvSpPr/>
          <p:nvPr/>
        </p:nvSpPr>
        <p:spPr>
          <a:xfrm>
            <a:off x="6796080" y="3587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CustomShape 45"/>
          <p:cNvSpPr/>
          <p:nvPr/>
        </p:nvSpPr>
        <p:spPr>
          <a:xfrm>
            <a:off x="6688080" y="380988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46"/>
          <p:cNvSpPr/>
          <p:nvPr/>
        </p:nvSpPr>
        <p:spPr>
          <a:xfrm>
            <a:off x="6723000" y="3587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CustomShape 47"/>
          <p:cNvSpPr/>
          <p:nvPr/>
        </p:nvSpPr>
        <p:spPr>
          <a:xfrm>
            <a:off x="7812000" y="3884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CustomShape 48"/>
          <p:cNvSpPr/>
          <p:nvPr/>
        </p:nvSpPr>
        <p:spPr>
          <a:xfrm>
            <a:off x="5889600" y="22510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49"/>
          <p:cNvSpPr/>
          <p:nvPr/>
        </p:nvSpPr>
        <p:spPr>
          <a:xfrm>
            <a:off x="7450200" y="288288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CustomShape 50"/>
          <p:cNvSpPr/>
          <p:nvPr/>
        </p:nvSpPr>
        <p:spPr>
          <a:xfrm>
            <a:off x="6033960" y="24368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51"/>
          <p:cNvSpPr/>
          <p:nvPr/>
        </p:nvSpPr>
        <p:spPr>
          <a:xfrm>
            <a:off x="7558200" y="21034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52"/>
          <p:cNvSpPr/>
          <p:nvPr/>
        </p:nvSpPr>
        <p:spPr>
          <a:xfrm>
            <a:off x="7086600" y="34383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53"/>
          <p:cNvSpPr/>
          <p:nvPr/>
        </p:nvSpPr>
        <p:spPr>
          <a:xfrm>
            <a:off x="7738920" y="25858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54"/>
          <p:cNvSpPr/>
          <p:nvPr/>
        </p:nvSpPr>
        <p:spPr>
          <a:xfrm>
            <a:off x="7667640" y="24750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CustomShape 55"/>
          <p:cNvSpPr/>
          <p:nvPr/>
        </p:nvSpPr>
        <p:spPr>
          <a:xfrm>
            <a:off x="6688080" y="258588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CustomShape 56"/>
          <p:cNvSpPr/>
          <p:nvPr/>
        </p:nvSpPr>
        <p:spPr>
          <a:xfrm>
            <a:off x="6832440" y="26589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CustomShape 57"/>
          <p:cNvSpPr/>
          <p:nvPr/>
        </p:nvSpPr>
        <p:spPr>
          <a:xfrm>
            <a:off x="7558200" y="22892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CustomShape 58"/>
          <p:cNvSpPr/>
          <p:nvPr/>
        </p:nvSpPr>
        <p:spPr>
          <a:xfrm>
            <a:off x="7485120" y="19177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CustomShape 59"/>
          <p:cNvSpPr/>
          <p:nvPr/>
        </p:nvSpPr>
        <p:spPr>
          <a:xfrm>
            <a:off x="7196040" y="188136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CustomShape 60"/>
          <p:cNvSpPr/>
          <p:nvPr/>
        </p:nvSpPr>
        <p:spPr>
          <a:xfrm>
            <a:off x="8501040" y="29192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CustomShape 61"/>
          <p:cNvSpPr/>
          <p:nvPr/>
        </p:nvSpPr>
        <p:spPr>
          <a:xfrm>
            <a:off x="7993080" y="26589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CustomShape 62"/>
          <p:cNvSpPr/>
          <p:nvPr/>
        </p:nvSpPr>
        <p:spPr>
          <a:xfrm>
            <a:off x="7558200" y="39211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CustomShape 63"/>
          <p:cNvSpPr/>
          <p:nvPr/>
        </p:nvSpPr>
        <p:spPr>
          <a:xfrm>
            <a:off x="7196040" y="340200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CustomShape 64"/>
          <p:cNvSpPr/>
          <p:nvPr/>
        </p:nvSpPr>
        <p:spPr>
          <a:xfrm>
            <a:off x="7450200" y="240048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65"/>
          <p:cNvSpPr/>
          <p:nvPr/>
        </p:nvSpPr>
        <p:spPr>
          <a:xfrm>
            <a:off x="7230960" y="22147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CustomShape 66"/>
          <p:cNvSpPr/>
          <p:nvPr/>
        </p:nvSpPr>
        <p:spPr>
          <a:xfrm>
            <a:off x="8139240" y="28083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CustomShape 67"/>
          <p:cNvSpPr/>
          <p:nvPr/>
        </p:nvSpPr>
        <p:spPr>
          <a:xfrm>
            <a:off x="6832440" y="28447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CustomShape 68"/>
          <p:cNvSpPr/>
          <p:nvPr/>
        </p:nvSpPr>
        <p:spPr>
          <a:xfrm>
            <a:off x="6469200" y="31417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CustomShape 69"/>
          <p:cNvSpPr/>
          <p:nvPr/>
        </p:nvSpPr>
        <p:spPr>
          <a:xfrm>
            <a:off x="7267680" y="18064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CustomShape 70"/>
          <p:cNvSpPr/>
          <p:nvPr/>
        </p:nvSpPr>
        <p:spPr>
          <a:xfrm>
            <a:off x="7086600" y="20289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CustomShape 71"/>
          <p:cNvSpPr/>
          <p:nvPr/>
        </p:nvSpPr>
        <p:spPr>
          <a:xfrm>
            <a:off x="6723000" y="41432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ustomShape 72"/>
          <p:cNvSpPr/>
          <p:nvPr/>
        </p:nvSpPr>
        <p:spPr>
          <a:xfrm>
            <a:off x="6832440" y="41814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73"/>
          <p:cNvSpPr/>
          <p:nvPr/>
        </p:nvSpPr>
        <p:spPr>
          <a:xfrm>
            <a:off x="7050240" y="3884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74"/>
          <p:cNvSpPr/>
          <p:nvPr/>
        </p:nvSpPr>
        <p:spPr>
          <a:xfrm>
            <a:off x="6759720" y="3290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CustomShape 75"/>
          <p:cNvSpPr/>
          <p:nvPr/>
        </p:nvSpPr>
        <p:spPr>
          <a:xfrm>
            <a:off x="6143760" y="29559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ustomShape 76"/>
          <p:cNvSpPr/>
          <p:nvPr/>
        </p:nvSpPr>
        <p:spPr>
          <a:xfrm>
            <a:off x="5672160" y="2251080"/>
            <a:ext cx="3456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CustomShape 77"/>
          <p:cNvSpPr/>
          <p:nvPr/>
        </p:nvSpPr>
        <p:spPr>
          <a:xfrm>
            <a:off x="7521480" y="25480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78"/>
          <p:cNvSpPr/>
          <p:nvPr/>
        </p:nvSpPr>
        <p:spPr>
          <a:xfrm>
            <a:off x="7812000" y="26971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CustomShape 79"/>
          <p:cNvSpPr/>
          <p:nvPr/>
        </p:nvSpPr>
        <p:spPr>
          <a:xfrm>
            <a:off x="7050240" y="36241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80"/>
          <p:cNvSpPr/>
          <p:nvPr/>
        </p:nvSpPr>
        <p:spPr>
          <a:xfrm>
            <a:off x="7159680" y="36241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81"/>
          <p:cNvSpPr/>
          <p:nvPr/>
        </p:nvSpPr>
        <p:spPr>
          <a:xfrm>
            <a:off x="6651720" y="44402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CustomShape 82"/>
          <p:cNvSpPr/>
          <p:nvPr/>
        </p:nvSpPr>
        <p:spPr>
          <a:xfrm>
            <a:off x="7921800" y="40323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CustomShape 83"/>
          <p:cNvSpPr/>
          <p:nvPr/>
        </p:nvSpPr>
        <p:spPr>
          <a:xfrm>
            <a:off x="6869160" y="3290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CustomShape 84"/>
          <p:cNvSpPr/>
          <p:nvPr/>
        </p:nvSpPr>
        <p:spPr>
          <a:xfrm>
            <a:off x="6361200" y="33274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CustomShape 85"/>
          <p:cNvSpPr/>
          <p:nvPr/>
        </p:nvSpPr>
        <p:spPr>
          <a:xfrm>
            <a:off x="5635800" y="19177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86"/>
          <p:cNvSpPr/>
          <p:nvPr/>
        </p:nvSpPr>
        <p:spPr>
          <a:xfrm>
            <a:off x="6143760" y="31100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87"/>
          <p:cNvSpPr/>
          <p:nvPr/>
        </p:nvSpPr>
        <p:spPr>
          <a:xfrm>
            <a:off x="6215040" y="30351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CustomShape 88"/>
          <p:cNvSpPr/>
          <p:nvPr/>
        </p:nvSpPr>
        <p:spPr>
          <a:xfrm>
            <a:off x="6615000" y="4222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CustomShape 89"/>
          <p:cNvSpPr/>
          <p:nvPr/>
        </p:nvSpPr>
        <p:spPr>
          <a:xfrm>
            <a:off x="6796080" y="39625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CustomShape 90"/>
          <p:cNvSpPr/>
          <p:nvPr/>
        </p:nvSpPr>
        <p:spPr>
          <a:xfrm>
            <a:off x="6832440" y="4408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91"/>
          <p:cNvSpPr/>
          <p:nvPr/>
        </p:nvSpPr>
        <p:spPr>
          <a:xfrm>
            <a:off x="6469200" y="4370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92"/>
          <p:cNvSpPr/>
          <p:nvPr/>
        </p:nvSpPr>
        <p:spPr>
          <a:xfrm>
            <a:off x="6723000" y="35924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93"/>
          <p:cNvSpPr/>
          <p:nvPr/>
        </p:nvSpPr>
        <p:spPr>
          <a:xfrm>
            <a:off x="7377120" y="37782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94"/>
          <p:cNvSpPr/>
          <p:nvPr/>
        </p:nvSpPr>
        <p:spPr>
          <a:xfrm>
            <a:off x="7848720" y="37400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95"/>
          <p:cNvSpPr/>
          <p:nvPr/>
        </p:nvSpPr>
        <p:spPr>
          <a:xfrm>
            <a:off x="6905520" y="3443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96"/>
          <p:cNvSpPr/>
          <p:nvPr/>
        </p:nvSpPr>
        <p:spPr>
          <a:xfrm>
            <a:off x="6070680" y="3220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97"/>
          <p:cNvSpPr/>
          <p:nvPr/>
        </p:nvSpPr>
        <p:spPr>
          <a:xfrm>
            <a:off x="6361200" y="2887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98"/>
          <p:cNvSpPr/>
          <p:nvPr/>
        </p:nvSpPr>
        <p:spPr>
          <a:xfrm>
            <a:off x="6397560" y="25527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99"/>
          <p:cNvSpPr/>
          <p:nvPr/>
        </p:nvSpPr>
        <p:spPr>
          <a:xfrm>
            <a:off x="6759720" y="3146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100"/>
          <p:cNvSpPr/>
          <p:nvPr/>
        </p:nvSpPr>
        <p:spPr>
          <a:xfrm>
            <a:off x="7340760" y="30733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101"/>
          <p:cNvSpPr/>
          <p:nvPr/>
        </p:nvSpPr>
        <p:spPr>
          <a:xfrm>
            <a:off x="7267680" y="2590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102"/>
          <p:cNvSpPr/>
          <p:nvPr/>
        </p:nvSpPr>
        <p:spPr>
          <a:xfrm>
            <a:off x="5889600" y="19591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103"/>
          <p:cNvSpPr/>
          <p:nvPr/>
        </p:nvSpPr>
        <p:spPr>
          <a:xfrm>
            <a:off x="7413480" y="21826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104"/>
          <p:cNvSpPr/>
          <p:nvPr/>
        </p:nvSpPr>
        <p:spPr>
          <a:xfrm>
            <a:off x="7267680" y="2033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105"/>
          <p:cNvSpPr/>
          <p:nvPr/>
        </p:nvSpPr>
        <p:spPr>
          <a:xfrm>
            <a:off x="8102520" y="24796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106"/>
          <p:cNvSpPr/>
          <p:nvPr/>
        </p:nvSpPr>
        <p:spPr>
          <a:xfrm>
            <a:off x="8066160" y="29242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CustomShape 107"/>
          <p:cNvSpPr/>
          <p:nvPr/>
        </p:nvSpPr>
        <p:spPr>
          <a:xfrm>
            <a:off x="8537400" y="30351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108"/>
          <p:cNvSpPr/>
          <p:nvPr/>
        </p:nvSpPr>
        <p:spPr>
          <a:xfrm>
            <a:off x="8466120" y="262728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109"/>
          <p:cNvSpPr/>
          <p:nvPr/>
        </p:nvSpPr>
        <p:spPr>
          <a:xfrm>
            <a:off x="6759720" y="45943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110"/>
          <p:cNvSpPr/>
          <p:nvPr/>
        </p:nvSpPr>
        <p:spPr>
          <a:xfrm>
            <a:off x="6397560" y="23302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111"/>
          <p:cNvSpPr/>
          <p:nvPr/>
        </p:nvSpPr>
        <p:spPr>
          <a:xfrm>
            <a:off x="5562720" y="2071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112"/>
          <p:cNvSpPr/>
          <p:nvPr/>
        </p:nvSpPr>
        <p:spPr>
          <a:xfrm>
            <a:off x="7196040" y="322092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113"/>
          <p:cNvSpPr/>
          <p:nvPr/>
        </p:nvSpPr>
        <p:spPr>
          <a:xfrm>
            <a:off x="7196040" y="2849400"/>
            <a:ext cx="3456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114"/>
          <p:cNvSpPr/>
          <p:nvPr/>
        </p:nvSpPr>
        <p:spPr>
          <a:xfrm>
            <a:off x="7267680" y="2960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115"/>
          <p:cNvSpPr/>
          <p:nvPr/>
        </p:nvSpPr>
        <p:spPr>
          <a:xfrm>
            <a:off x="457200" y="33480"/>
            <a:ext cx="82292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 words: main idea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6" name="TextShape 116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F216DCC-2C02-4A2E-8396-681C19335959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685" dur="indefinite" restart="never" nodeType="tmRoot">
          <p:childTnLst>
            <p:seq>
              <p:cTn id="686" dur="indefinite" nodeType="mainSeq">
                <p:childTnLst>
                  <p:par>
                    <p:cTn id="687" nodeType="clickEffect" fill="hold">
                      <p:stCondLst>
                        <p:cond delay="0"/>
                      </p:stCondLst>
                      <p:childTnLst>
                        <p:par>
                          <p:cTn id="68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89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1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92" dur="50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3" dur="50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69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9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0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1500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70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707" nodeType="afterEffect" fill="hold" presetClass="exit" presetID="5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708" dur="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9" dur="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0" dur="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1" dur="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12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nodeType="withEffect" fill="hold" presetClass="exit" presetID="5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715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6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7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8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19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8" name="Picture 2" descr=""/>
          <p:cNvPicPr/>
          <p:nvPr/>
        </p:nvPicPr>
        <p:blipFill>
          <a:blip r:embed="rId1"/>
          <a:stretch/>
        </p:blipFill>
        <p:spPr>
          <a:xfrm>
            <a:off x="457200" y="1581120"/>
            <a:ext cx="4190760" cy="3142800"/>
          </a:xfrm>
          <a:prstGeom prst="rect">
            <a:avLst/>
          </a:prstGeom>
          <a:ln>
            <a:noFill/>
          </a:ln>
        </p:spPr>
      </p:pic>
      <p:sp>
        <p:nvSpPr>
          <p:cNvPr id="1399" name="CustomShape 2"/>
          <p:cNvSpPr/>
          <p:nvPr/>
        </p:nvSpPr>
        <p:spPr>
          <a:xfrm rot="613800">
            <a:off x="3487680" y="1525320"/>
            <a:ext cx="1002960" cy="5173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CustomShape 3"/>
          <p:cNvSpPr/>
          <p:nvPr/>
        </p:nvSpPr>
        <p:spPr>
          <a:xfrm rot="613800">
            <a:off x="906480" y="2493720"/>
            <a:ext cx="291600" cy="2235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4"/>
          <p:cNvSpPr/>
          <p:nvPr/>
        </p:nvSpPr>
        <p:spPr>
          <a:xfrm rot="613800">
            <a:off x="3087720" y="2668680"/>
            <a:ext cx="472680" cy="7473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CustomShape 5"/>
          <p:cNvSpPr/>
          <p:nvPr/>
        </p:nvSpPr>
        <p:spPr>
          <a:xfrm rot="613800">
            <a:off x="2692080" y="2422440"/>
            <a:ext cx="545760" cy="14284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6"/>
          <p:cNvSpPr/>
          <p:nvPr/>
        </p:nvSpPr>
        <p:spPr>
          <a:xfrm rot="1593600">
            <a:off x="963720" y="1519200"/>
            <a:ext cx="732960" cy="13647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7"/>
          <p:cNvSpPr/>
          <p:nvPr/>
        </p:nvSpPr>
        <p:spPr>
          <a:xfrm rot="613800">
            <a:off x="3581280" y="2952720"/>
            <a:ext cx="291600" cy="2995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8"/>
          <p:cNvSpPr/>
          <p:nvPr/>
        </p:nvSpPr>
        <p:spPr>
          <a:xfrm rot="613800">
            <a:off x="3122640" y="3687480"/>
            <a:ext cx="507600" cy="3427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9"/>
          <p:cNvSpPr/>
          <p:nvPr/>
        </p:nvSpPr>
        <p:spPr>
          <a:xfrm rot="613800">
            <a:off x="3519360" y="2447640"/>
            <a:ext cx="347400" cy="24264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CustomShape 10"/>
          <p:cNvSpPr/>
          <p:nvPr/>
        </p:nvSpPr>
        <p:spPr>
          <a:xfrm rot="613800">
            <a:off x="3373200" y="3539880"/>
            <a:ext cx="291600" cy="29952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11"/>
          <p:cNvSpPr/>
          <p:nvPr/>
        </p:nvSpPr>
        <p:spPr>
          <a:xfrm rot="613800">
            <a:off x="3514680" y="3197160"/>
            <a:ext cx="291600" cy="3567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12"/>
          <p:cNvSpPr/>
          <p:nvPr/>
        </p:nvSpPr>
        <p:spPr>
          <a:xfrm rot="613800">
            <a:off x="3884760" y="3125520"/>
            <a:ext cx="291600" cy="5331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13"/>
          <p:cNvSpPr/>
          <p:nvPr/>
        </p:nvSpPr>
        <p:spPr>
          <a:xfrm rot="613800">
            <a:off x="1945800" y="1750680"/>
            <a:ext cx="436320" cy="108396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14"/>
          <p:cNvSpPr/>
          <p:nvPr/>
        </p:nvSpPr>
        <p:spPr>
          <a:xfrm rot="1985400">
            <a:off x="1152360" y="2111040"/>
            <a:ext cx="247320" cy="2170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15"/>
          <p:cNvSpPr/>
          <p:nvPr/>
        </p:nvSpPr>
        <p:spPr>
          <a:xfrm rot="1985400">
            <a:off x="1365120" y="1612440"/>
            <a:ext cx="247320" cy="2170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16"/>
          <p:cNvSpPr/>
          <p:nvPr/>
        </p:nvSpPr>
        <p:spPr>
          <a:xfrm rot="1985400">
            <a:off x="2868480" y="3274560"/>
            <a:ext cx="247320" cy="2170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17"/>
          <p:cNvSpPr/>
          <p:nvPr/>
        </p:nvSpPr>
        <p:spPr>
          <a:xfrm rot="1985400">
            <a:off x="2771640" y="2925360"/>
            <a:ext cx="247320" cy="2170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18"/>
          <p:cNvSpPr/>
          <p:nvPr/>
        </p:nvSpPr>
        <p:spPr>
          <a:xfrm rot="1985400">
            <a:off x="3571920" y="2774520"/>
            <a:ext cx="307440" cy="1756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19"/>
          <p:cNvSpPr/>
          <p:nvPr/>
        </p:nvSpPr>
        <p:spPr>
          <a:xfrm rot="1985400">
            <a:off x="1449360" y="1877760"/>
            <a:ext cx="247320" cy="2170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20"/>
          <p:cNvSpPr/>
          <p:nvPr/>
        </p:nvSpPr>
        <p:spPr>
          <a:xfrm rot="1985400">
            <a:off x="1207800" y="2347560"/>
            <a:ext cx="247320" cy="2170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21"/>
          <p:cNvSpPr/>
          <p:nvPr/>
        </p:nvSpPr>
        <p:spPr>
          <a:xfrm rot="1985400">
            <a:off x="1244520" y="1841040"/>
            <a:ext cx="247320" cy="2170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CustomShape 22"/>
          <p:cNvSpPr/>
          <p:nvPr/>
        </p:nvSpPr>
        <p:spPr>
          <a:xfrm rot="1985400">
            <a:off x="2903400" y="2709720"/>
            <a:ext cx="247320" cy="217080"/>
          </a:xfrm>
          <a:prstGeom prst="ellipse">
            <a:avLst/>
          </a:pr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CustomShape 23"/>
          <p:cNvSpPr/>
          <p:nvPr/>
        </p:nvSpPr>
        <p:spPr>
          <a:xfrm>
            <a:off x="5029200" y="1581120"/>
            <a:ext cx="3733560" cy="31237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Line 24"/>
          <p:cNvSpPr/>
          <p:nvPr/>
        </p:nvSpPr>
        <p:spPr>
          <a:xfrm>
            <a:off x="3047760" y="2800080"/>
            <a:ext cx="5562720" cy="3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Line 25"/>
          <p:cNvSpPr/>
          <p:nvPr/>
        </p:nvSpPr>
        <p:spPr>
          <a:xfrm flipV="1">
            <a:off x="3352680" y="3819240"/>
            <a:ext cx="3529080" cy="1238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Line 26"/>
          <p:cNvSpPr/>
          <p:nvPr/>
        </p:nvSpPr>
        <p:spPr>
          <a:xfrm flipV="1">
            <a:off x="4038480" y="3157200"/>
            <a:ext cx="2254320" cy="2527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Line 27"/>
          <p:cNvSpPr/>
          <p:nvPr/>
        </p:nvSpPr>
        <p:spPr>
          <a:xfrm>
            <a:off x="3504960" y="3714480"/>
            <a:ext cx="3313080" cy="129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Line 28"/>
          <p:cNvSpPr/>
          <p:nvPr/>
        </p:nvSpPr>
        <p:spPr>
          <a:xfrm flipV="1">
            <a:off x="3657600" y="3265200"/>
            <a:ext cx="2651040" cy="1447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Line 29"/>
          <p:cNvSpPr/>
          <p:nvPr/>
        </p:nvSpPr>
        <p:spPr>
          <a:xfrm flipV="1">
            <a:off x="3733560" y="2863800"/>
            <a:ext cx="2890800" cy="2412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Line 30"/>
          <p:cNvSpPr/>
          <p:nvPr/>
        </p:nvSpPr>
        <p:spPr>
          <a:xfrm flipV="1">
            <a:off x="3733560" y="2055600"/>
            <a:ext cx="2265480" cy="5158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Line 31"/>
          <p:cNvSpPr/>
          <p:nvPr/>
        </p:nvSpPr>
        <p:spPr>
          <a:xfrm>
            <a:off x="3962160" y="1809720"/>
            <a:ext cx="1976400" cy="5648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Line 32"/>
          <p:cNvSpPr/>
          <p:nvPr/>
        </p:nvSpPr>
        <p:spPr>
          <a:xfrm flipV="1">
            <a:off x="3352680" y="2776320"/>
            <a:ext cx="2916000" cy="2523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Line 33"/>
          <p:cNvSpPr/>
          <p:nvPr/>
        </p:nvSpPr>
        <p:spPr>
          <a:xfrm flipV="1">
            <a:off x="2971800" y="2479320"/>
            <a:ext cx="3830400" cy="6256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Line 34"/>
          <p:cNvSpPr/>
          <p:nvPr/>
        </p:nvSpPr>
        <p:spPr>
          <a:xfrm flipV="1">
            <a:off x="2133360" y="1979280"/>
            <a:ext cx="5213520" cy="2876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Line 35"/>
          <p:cNvSpPr/>
          <p:nvPr/>
        </p:nvSpPr>
        <p:spPr>
          <a:xfrm>
            <a:off x="1371600" y="2190600"/>
            <a:ext cx="6237000" cy="15271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Line 36"/>
          <p:cNvSpPr/>
          <p:nvPr/>
        </p:nvSpPr>
        <p:spPr>
          <a:xfrm>
            <a:off x="1050840" y="2611080"/>
            <a:ext cx="6068880" cy="11322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Line 37"/>
          <p:cNvSpPr/>
          <p:nvPr/>
        </p:nvSpPr>
        <p:spPr>
          <a:xfrm flipV="1">
            <a:off x="3717720" y="2761920"/>
            <a:ext cx="2747880" cy="954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Line 38"/>
          <p:cNvSpPr/>
          <p:nvPr/>
        </p:nvSpPr>
        <p:spPr>
          <a:xfrm flipV="1">
            <a:off x="2874960" y="2158920"/>
            <a:ext cx="3806640" cy="8776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Line 39"/>
          <p:cNvSpPr/>
          <p:nvPr/>
        </p:nvSpPr>
        <p:spPr>
          <a:xfrm flipV="1">
            <a:off x="2995560" y="2976480"/>
            <a:ext cx="3313080" cy="420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Line 40"/>
          <p:cNvSpPr/>
          <p:nvPr/>
        </p:nvSpPr>
        <p:spPr>
          <a:xfrm>
            <a:off x="1322280" y="2471400"/>
            <a:ext cx="5959440" cy="14209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Line 41"/>
          <p:cNvSpPr/>
          <p:nvPr/>
        </p:nvSpPr>
        <p:spPr>
          <a:xfrm>
            <a:off x="1250640" y="2230200"/>
            <a:ext cx="6464520" cy="14083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Line 42"/>
          <p:cNvSpPr/>
          <p:nvPr/>
        </p:nvSpPr>
        <p:spPr>
          <a:xfrm>
            <a:off x="1563480" y="1990440"/>
            <a:ext cx="5672160" cy="151632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Line 43"/>
          <p:cNvSpPr/>
          <p:nvPr/>
        </p:nvSpPr>
        <p:spPr>
          <a:xfrm>
            <a:off x="1358640" y="1941480"/>
            <a:ext cx="5767560" cy="12873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Line 44"/>
          <p:cNvSpPr/>
          <p:nvPr/>
        </p:nvSpPr>
        <p:spPr>
          <a:xfrm>
            <a:off x="1492200" y="1714320"/>
            <a:ext cx="5549760" cy="11556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CustomShape 45"/>
          <p:cNvSpPr/>
          <p:nvPr/>
        </p:nvSpPr>
        <p:spPr>
          <a:xfrm>
            <a:off x="6288120" y="29592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46"/>
          <p:cNvSpPr/>
          <p:nvPr/>
        </p:nvSpPr>
        <p:spPr>
          <a:xfrm>
            <a:off x="5925960" y="236700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47"/>
          <p:cNvSpPr/>
          <p:nvPr/>
        </p:nvSpPr>
        <p:spPr>
          <a:xfrm>
            <a:off x="6832440" y="37018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CustomShape 48"/>
          <p:cNvSpPr/>
          <p:nvPr/>
        </p:nvSpPr>
        <p:spPr>
          <a:xfrm>
            <a:off x="7267680" y="38876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CustomShape 49"/>
          <p:cNvSpPr/>
          <p:nvPr/>
        </p:nvSpPr>
        <p:spPr>
          <a:xfrm>
            <a:off x="7594560" y="37018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CustomShape 50"/>
          <p:cNvSpPr/>
          <p:nvPr/>
        </p:nvSpPr>
        <p:spPr>
          <a:xfrm>
            <a:off x="6288120" y="31449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CustomShape 51"/>
          <p:cNvSpPr/>
          <p:nvPr/>
        </p:nvSpPr>
        <p:spPr>
          <a:xfrm>
            <a:off x="6288120" y="32558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CustomShape 52"/>
          <p:cNvSpPr/>
          <p:nvPr/>
        </p:nvSpPr>
        <p:spPr>
          <a:xfrm>
            <a:off x="6615000" y="28479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53"/>
          <p:cNvSpPr/>
          <p:nvPr/>
        </p:nvSpPr>
        <p:spPr>
          <a:xfrm>
            <a:off x="6469200" y="27367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54"/>
          <p:cNvSpPr/>
          <p:nvPr/>
        </p:nvSpPr>
        <p:spPr>
          <a:xfrm>
            <a:off x="7230960" y="3479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55"/>
          <p:cNvSpPr/>
          <p:nvPr/>
        </p:nvSpPr>
        <p:spPr>
          <a:xfrm>
            <a:off x="7340760" y="19573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56"/>
          <p:cNvSpPr/>
          <p:nvPr/>
        </p:nvSpPr>
        <p:spPr>
          <a:xfrm>
            <a:off x="7013520" y="28479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57"/>
          <p:cNvSpPr/>
          <p:nvPr/>
        </p:nvSpPr>
        <p:spPr>
          <a:xfrm>
            <a:off x="6288120" y="27367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CustomShape 58"/>
          <p:cNvSpPr/>
          <p:nvPr/>
        </p:nvSpPr>
        <p:spPr>
          <a:xfrm>
            <a:off x="7086600" y="37386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CustomShape 59"/>
          <p:cNvSpPr/>
          <p:nvPr/>
        </p:nvSpPr>
        <p:spPr>
          <a:xfrm>
            <a:off x="7704000" y="362736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CustomShape 60"/>
          <p:cNvSpPr/>
          <p:nvPr/>
        </p:nvSpPr>
        <p:spPr>
          <a:xfrm>
            <a:off x="6651720" y="21430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CustomShape 61"/>
          <p:cNvSpPr/>
          <p:nvPr/>
        </p:nvSpPr>
        <p:spPr>
          <a:xfrm>
            <a:off x="6759720" y="24782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62"/>
          <p:cNvSpPr/>
          <p:nvPr/>
        </p:nvSpPr>
        <p:spPr>
          <a:xfrm>
            <a:off x="5997600" y="20318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63"/>
          <p:cNvSpPr/>
          <p:nvPr/>
        </p:nvSpPr>
        <p:spPr>
          <a:xfrm>
            <a:off x="7086600" y="32194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64"/>
          <p:cNvSpPr/>
          <p:nvPr/>
        </p:nvSpPr>
        <p:spPr>
          <a:xfrm>
            <a:off x="6905520" y="38131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65"/>
          <p:cNvSpPr/>
          <p:nvPr/>
        </p:nvSpPr>
        <p:spPr>
          <a:xfrm>
            <a:off x="8574120" y="27748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66"/>
          <p:cNvSpPr/>
          <p:nvPr/>
        </p:nvSpPr>
        <p:spPr>
          <a:xfrm>
            <a:off x="5961240" y="3182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67"/>
          <p:cNvSpPr/>
          <p:nvPr/>
        </p:nvSpPr>
        <p:spPr>
          <a:xfrm>
            <a:off x="6869160" y="41101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68"/>
          <p:cNvSpPr/>
          <p:nvPr/>
        </p:nvSpPr>
        <p:spPr>
          <a:xfrm>
            <a:off x="6796080" y="35910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69"/>
          <p:cNvSpPr/>
          <p:nvPr/>
        </p:nvSpPr>
        <p:spPr>
          <a:xfrm>
            <a:off x="6688080" y="381312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CustomShape 70"/>
          <p:cNvSpPr/>
          <p:nvPr/>
        </p:nvSpPr>
        <p:spPr>
          <a:xfrm>
            <a:off x="6723000" y="35910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71"/>
          <p:cNvSpPr/>
          <p:nvPr/>
        </p:nvSpPr>
        <p:spPr>
          <a:xfrm>
            <a:off x="7812000" y="38876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CustomShape 72"/>
          <p:cNvSpPr/>
          <p:nvPr/>
        </p:nvSpPr>
        <p:spPr>
          <a:xfrm>
            <a:off x="5889600" y="22543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73"/>
          <p:cNvSpPr/>
          <p:nvPr/>
        </p:nvSpPr>
        <p:spPr>
          <a:xfrm>
            <a:off x="7450200" y="288612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74"/>
          <p:cNvSpPr/>
          <p:nvPr/>
        </p:nvSpPr>
        <p:spPr>
          <a:xfrm>
            <a:off x="6033960" y="24400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75"/>
          <p:cNvSpPr/>
          <p:nvPr/>
        </p:nvSpPr>
        <p:spPr>
          <a:xfrm>
            <a:off x="7558200" y="21067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CustomShape 76"/>
          <p:cNvSpPr/>
          <p:nvPr/>
        </p:nvSpPr>
        <p:spPr>
          <a:xfrm>
            <a:off x="7086600" y="34416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CustomShape 77"/>
          <p:cNvSpPr/>
          <p:nvPr/>
        </p:nvSpPr>
        <p:spPr>
          <a:xfrm>
            <a:off x="7738920" y="25891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78"/>
          <p:cNvSpPr/>
          <p:nvPr/>
        </p:nvSpPr>
        <p:spPr>
          <a:xfrm>
            <a:off x="7667640" y="24782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CustomShape 79"/>
          <p:cNvSpPr/>
          <p:nvPr/>
        </p:nvSpPr>
        <p:spPr>
          <a:xfrm>
            <a:off x="6688080" y="258912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80"/>
          <p:cNvSpPr/>
          <p:nvPr/>
        </p:nvSpPr>
        <p:spPr>
          <a:xfrm>
            <a:off x="6832440" y="26622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81"/>
          <p:cNvSpPr/>
          <p:nvPr/>
        </p:nvSpPr>
        <p:spPr>
          <a:xfrm>
            <a:off x="7558200" y="22924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82"/>
          <p:cNvSpPr/>
          <p:nvPr/>
        </p:nvSpPr>
        <p:spPr>
          <a:xfrm>
            <a:off x="7485120" y="19209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83"/>
          <p:cNvSpPr/>
          <p:nvPr/>
        </p:nvSpPr>
        <p:spPr>
          <a:xfrm>
            <a:off x="7196040" y="188424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CustomShape 84"/>
          <p:cNvSpPr/>
          <p:nvPr/>
        </p:nvSpPr>
        <p:spPr>
          <a:xfrm>
            <a:off x="8501040" y="29224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85"/>
          <p:cNvSpPr/>
          <p:nvPr/>
        </p:nvSpPr>
        <p:spPr>
          <a:xfrm>
            <a:off x="7993080" y="26622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CustomShape 86"/>
          <p:cNvSpPr/>
          <p:nvPr/>
        </p:nvSpPr>
        <p:spPr>
          <a:xfrm>
            <a:off x="7558200" y="39243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CustomShape 87"/>
          <p:cNvSpPr/>
          <p:nvPr/>
        </p:nvSpPr>
        <p:spPr>
          <a:xfrm>
            <a:off x="7196040" y="340524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CustomShape 88"/>
          <p:cNvSpPr/>
          <p:nvPr/>
        </p:nvSpPr>
        <p:spPr>
          <a:xfrm>
            <a:off x="7450200" y="240336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89"/>
          <p:cNvSpPr/>
          <p:nvPr/>
        </p:nvSpPr>
        <p:spPr>
          <a:xfrm>
            <a:off x="7230960" y="22176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CustomShape 90"/>
          <p:cNvSpPr/>
          <p:nvPr/>
        </p:nvSpPr>
        <p:spPr>
          <a:xfrm>
            <a:off x="8139240" y="28116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91"/>
          <p:cNvSpPr/>
          <p:nvPr/>
        </p:nvSpPr>
        <p:spPr>
          <a:xfrm>
            <a:off x="6832440" y="28479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92"/>
          <p:cNvSpPr/>
          <p:nvPr/>
        </p:nvSpPr>
        <p:spPr>
          <a:xfrm>
            <a:off x="6469200" y="31449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CustomShape 93"/>
          <p:cNvSpPr/>
          <p:nvPr/>
        </p:nvSpPr>
        <p:spPr>
          <a:xfrm>
            <a:off x="7267680" y="18097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94"/>
          <p:cNvSpPr/>
          <p:nvPr/>
        </p:nvSpPr>
        <p:spPr>
          <a:xfrm>
            <a:off x="7086600" y="20318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95"/>
          <p:cNvSpPr/>
          <p:nvPr/>
        </p:nvSpPr>
        <p:spPr>
          <a:xfrm>
            <a:off x="6723000" y="41464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96"/>
          <p:cNvSpPr/>
          <p:nvPr/>
        </p:nvSpPr>
        <p:spPr>
          <a:xfrm>
            <a:off x="6832440" y="41846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97"/>
          <p:cNvSpPr/>
          <p:nvPr/>
        </p:nvSpPr>
        <p:spPr>
          <a:xfrm>
            <a:off x="7050240" y="38876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98"/>
          <p:cNvSpPr/>
          <p:nvPr/>
        </p:nvSpPr>
        <p:spPr>
          <a:xfrm>
            <a:off x="6759720" y="32940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CustomShape 99"/>
          <p:cNvSpPr/>
          <p:nvPr/>
        </p:nvSpPr>
        <p:spPr>
          <a:xfrm>
            <a:off x="6143760" y="29592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100"/>
          <p:cNvSpPr/>
          <p:nvPr/>
        </p:nvSpPr>
        <p:spPr>
          <a:xfrm>
            <a:off x="5672160" y="2254320"/>
            <a:ext cx="3456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CustomShape 101"/>
          <p:cNvSpPr/>
          <p:nvPr/>
        </p:nvSpPr>
        <p:spPr>
          <a:xfrm>
            <a:off x="7521480" y="25509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102"/>
          <p:cNvSpPr/>
          <p:nvPr/>
        </p:nvSpPr>
        <p:spPr>
          <a:xfrm>
            <a:off x="7812000" y="27003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CustomShape 103"/>
          <p:cNvSpPr/>
          <p:nvPr/>
        </p:nvSpPr>
        <p:spPr>
          <a:xfrm>
            <a:off x="7050240" y="36273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CustomShape 104"/>
          <p:cNvSpPr/>
          <p:nvPr/>
        </p:nvSpPr>
        <p:spPr>
          <a:xfrm>
            <a:off x="7159680" y="36273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105"/>
          <p:cNvSpPr/>
          <p:nvPr/>
        </p:nvSpPr>
        <p:spPr>
          <a:xfrm>
            <a:off x="6651720" y="44434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106"/>
          <p:cNvSpPr/>
          <p:nvPr/>
        </p:nvSpPr>
        <p:spPr>
          <a:xfrm>
            <a:off x="7921800" y="40356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107"/>
          <p:cNvSpPr/>
          <p:nvPr/>
        </p:nvSpPr>
        <p:spPr>
          <a:xfrm>
            <a:off x="6869160" y="32940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CustomShape 108"/>
          <p:cNvSpPr/>
          <p:nvPr/>
        </p:nvSpPr>
        <p:spPr>
          <a:xfrm>
            <a:off x="6361200" y="33307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CustomShape 109"/>
          <p:cNvSpPr/>
          <p:nvPr/>
        </p:nvSpPr>
        <p:spPr>
          <a:xfrm>
            <a:off x="5635800" y="19209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110"/>
          <p:cNvSpPr/>
          <p:nvPr/>
        </p:nvSpPr>
        <p:spPr>
          <a:xfrm>
            <a:off x="6143760" y="3112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111"/>
          <p:cNvSpPr/>
          <p:nvPr/>
        </p:nvSpPr>
        <p:spPr>
          <a:xfrm>
            <a:off x="6215040" y="3038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CustomShape 112"/>
          <p:cNvSpPr/>
          <p:nvPr/>
        </p:nvSpPr>
        <p:spPr>
          <a:xfrm>
            <a:off x="6615000" y="42260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CustomShape 113"/>
          <p:cNvSpPr/>
          <p:nvPr/>
        </p:nvSpPr>
        <p:spPr>
          <a:xfrm>
            <a:off x="6796080" y="3965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CustomShape 114"/>
          <p:cNvSpPr/>
          <p:nvPr/>
        </p:nvSpPr>
        <p:spPr>
          <a:xfrm>
            <a:off x="6832440" y="4411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115"/>
          <p:cNvSpPr/>
          <p:nvPr/>
        </p:nvSpPr>
        <p:spPr>
          <a:xfrm>
            <a:off x="6469200" y="4373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116"/>
          <p:cNvSpPr/>
          <p:nvPr/>
        </p:nvSpPr>
        <p:spPr>
          <a:xfrm>
            <a:off x="6723000" y="35956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117"/>
          <p:cNvSpPr/>
          <p:nvPr/>
        </p:nvSpPr>
        <p:spPr>
          <a:xfrm>
            <a:off x="7377120" y="37814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CustomShape 118"/>
          <p:cNvSpPr/>
          <p:nvPr/>
        </p:nvSpPr>
        <p:spPr>
          <a:xfrm>
            <a:off x="7848720" y="37432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119"/>
          <p:cNvSpPr/>
          <p:nvPr/>
        </p:nvSpPr>
        <p:spPr>
          <a:xfrm>
            <a:off x="6905520" y="3446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120"/>
          <p:cNvSpPr/>
          <p:nvPr/>
        </p:nvSpPr>
        <p:spPr>
          <a:xfrm>
            <a:off x="6070680" y="32241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121"/>
          <p:cNvSpPr/>
          <p:nvPr/>
        </p:nvSpPr>
        <p:spPr>
          <a:xfrm>
            <a:off x="6361200" y="2890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122"/>
          <p:cNvSpPr/>
          <p:nvPr/>
        </p:nvSpPr>
        <p:spPr>
          <a:xfrm>
            <a:off x="6397560" y="25560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123"/>
          <p:cNvSpPr/>
          <p:nvPr/>
        </p:nvSpPr>
        <p:spPr>
          <a:xfrm>
            <a:off x="6759720" y="3149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124"/>
          <p:cNvSpPr/>
          <p:nvPr/>
        </p:nvSpPr>
        <p:spPr>
          <a:xfrm>
            <a:off x="7340760" y="3076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125"/>
          <p:cNvSpPr/>
          <p:nvPr/>
        </p:nvSpPr>
        <p:spPr>
          <a:xfrm>
            <a:off x="7267680" y="2593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CustomShape 126"/>
          <p:cNvSpPr/>
          <p:nvPr/>
        </p:nvSpPr>
        <p:spPr>
          <a:xfrm>
            <a:off x="5889600" y="19620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127"/>
          <p:cNvSpPr/>
          <p:nvPr/>
        </p:nvSpPr>
        <p:spPr>
          <a:xfrm>
            <a:off x="7413480" y="2185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128"/>
          <p:cNvSpPr/>
          <p:nvPr/>
        </p:nvSpPr>
        <p:spPr>
          <a:xfrm>
            <a:off x="7267680" y="20368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CustomShape 129"/>
          <p:cNvSpPr/>
          <p:nvPr/>
        </p:nvSpPr>
        <p:spPr>
          <a:xfrm>
            <a:off x="8102520" y="2482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CustomShape 130"/>
          <p:cNvSpPr/>
          <p:nvPr/>
        </p:nvSpPr>
        <p:spPr>
          <a:xfrm>
            <a:off x="8066160" y="29275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CustomShape 131"/>
          <p:cNvSpPr/>
          <p:nvPr/>
        </p:nvSpPr>
        <p:spPr>
          <a:xfrm>
            <a:off x="8537400" y="3038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132"/>
          <p:cNvSpPr/>
          <p:nvPr/>
        </p:nvSpPr>
        <p:spPr>
          <a:xfrm>
            <a:off x="8466120" y="263052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133"/>
          <p:cNvSpPr/>
          <p:nvPr/>
        </p:nvSpPr>
        <p:spPr>
          <a:xfrm>
            <a:off x="6759720" y="4597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CustomShape 134"/>
          <p:cNvSpPr/>
          <p:nvPr/>
        </p:nvSpPr>
        <p:spPr>
          <a:xfrm>
            <a:off x="6397560" y="23335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CustomShape 135"/>
          <p:cNvSpPr/>
          <p:nvPr/>
        </p:nvSpPr>
        <p:spPr>
          <a:xfrm>
            <a:off x="5562720" y="20750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CustomShape 136"/>
          <p:cNvSpPr/>
          <p:nvPr/>
        </p:nvSpPr>
        <p:spPr>
          <a:xfrm>
            <a:off x="7196040" y="322416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CustomShape 137"/>
          <p:cNvSpPr/>
          <p:nvPr/>
        </p:nvSpPr>
        <p:spPr>
          <a:xfrm>
            <a:off x="7196040" y="2852640"/>
            <a:ext cx="3456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138"/>
          <p:cNvSpPr/>
          <p:nvPr/>
        </p:nvSpPr>
        <p:spPr>
          <a:xfrm>
            <a:off x="7267680" y="29638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CustomShape 139"/>
          <p:cNvSpPr/>
          <p:nvPr/>
        </p:nvSpPr>
        <p:spPr>
          <a:xfrm>
            <a:off x="457200" y="33480"/>
            <a:ext cx="82292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 words: main idea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7" name="TextShape 140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FC020A3-AC89-48B9-BC14-AC878331971F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21" dur="indefinite" restart="never" nodeType="tmRoot">
          <p:childTnLst>
            <p:seq>
              <p:cTn id="722" dur="indefinite" nodeType="mainSeq">
                <p:childTnLst>
                  <p:par>
                    <p:cTn id="723" nodeType="clickEffect" fill="hold">
                      <p:stCondLst>
                        <p:cond delay="0"/>
                      </p:stCondLst>
                      <p:childTnLst>
                        <p:par>
                          <p:cTn id="7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25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7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8" dur="500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9" dur="500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0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73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3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73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3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1500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74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743" nodeType="afterEffect" fill="hold" presetClass="exit" presetID="5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744" dur="500"/>
                                        <p:tgtEl>
                                          <p:spTgt spid="13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5" dur="500"/>
                                        <p:tgtEl>
                                          <p:spTgt spid="13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6" dur="500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7" dur="500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48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nodeType="withEffect" fill="hold" presetClass="exit" presetID="5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75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2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3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4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5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0" name="CustomShape 3"/>
          <p:cNvSpPr/>
          <p:nvPr/>
        </p:nvSpPr>
        <p:spPr>
          <a:xfrm>
            <a:off x="5029200" y="1562040"/>
            <a:ext cx="3733560" cy="31237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CustomShape 4"/>
          <p:cNvSpPr/>
          <p:nvPr/>
        </p:nvSpPr>
        <p:spPr>
          <a:xfrm>
            <a:off x="6215040" y="31640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CustomShape 5"/>
          <p:cNvSpPr/>
          <p:nvPr/>
        </p:nvSpPr>
        <p:spPr>
          <a:xfrm>
            <a:off x="6143760" y="26812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CustomShape 6"/>
          <p:cNvSpPr/>
          <p:nvPr/>
        </p:nvSpPr>
        <p:spPr>
          <a:xfrm>
            <a:off x="7122960" y="37576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CustomShape 7"/>
          <p:cNvSpPr/>
          <p:nvPr/>
        </p:nvSpPr>
        <p:spPr>
          <a:xfrm>
            <a:off x="6541920" y="3014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8"/>
          <p:cNvSpPr/>
          <p:nvPr/>
        </p:nvSpPr>
        <p:spPr>
          <a:xfrm>
            <a:off x="6397560" y="27925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CustomShape 9"/>
          <p:cNvSpPr/>
          <p:nvPr/>
        </p:nvSpPr>
        <p:spPr>
          <a:xfrm>
            <a:off x="7631280" y="2755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10"/>
          <p:cNvSpPr/>
          <p:nvPr/>
        </p:nvSpPr>
        <p:spPr>
          <a:xfrm>
            <a:off x="7340760" y="2755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CustomShape 11"/>
          <p:cNvSpPr/>
          <p:nvPr/>
        </p:nvSpPr>
        <p:spPr>
          <a:xfrm>
            <a:off x="7885080" y="2755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12"/>
          <p:cNvSpPr/>
          <p:nvPr/>
        </p:nvSpPr>
        <p:spPr>
          <a:xfrm>
            <a:off x="8283600" y="26067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CustomShape 13"/>
          <p:cNvSpPr/>
          <p:nvPr/>
        </p:nvSpPr>
        <p:spPr>
          <a:xfrm>
            <a:off x="6578640" y="3274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CustomShape 14"/>
          <p:cNvSpPr/>
          <p:nvPr/>
        </p:nvSpPr>
        <p:spPr>
          <a:xfrm>
            <a:off x="7885080" y="25700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CustomShape 15"/>
          <p:cNvSpPr/>
          <p:nvPr/>
        </p:nvSpPr>
        <p:spPr>
          <a:xfrm>
            <a:off x="5743440" y="29782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CustomShape 16"/>
          <p:cNvSpPr/>
          <p:nvPr/>
        </p:nvSpPr>
        <p:spPr>
          <a:xfrm>
            <a:off x="5961240" y="29782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CustomShape 17"/>
          <p:cNvSpPr/>
          <p:nvPr/>
        </p:nvSpPr>
        <p:spPr>
          <a:xfrm>
            <a:off x="5925960" y="290340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18"/>
          <p:cNvSpPr/>
          <p:nvPr/>
        </p:nvSpPr>
        <p:spPr>
          <a:xfrm>
            <a:off x="6541920" y="33480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CustomShape 19"/>
          <p:cNvSpPr/>
          <p:nvPr/>
        </p:nvSpPr>
        <p:spPr>
          <a:xfrm>
            <a:off x="6688080" y="331164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20"/>
          <p:cNvSpPr/>
          <p:nvPr/>
        </p:nvSpPr>
        <p:spPr>
          <a:xfrm>
            <a:off x="5780160" y="2347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21"/>
          <p:cNvSpPr/>
          <p:nvPr/>
        </p:nvSpPr>
        <p:spPr>
          <a:xfrm>
            <a:off x="5029200" y="1562040"/>
            <a:ext cx="3733560" cy="312372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CustomShape 22"/>
          <p:cNvSpPr/>
          <p:nvPr/>
        </p:nvSpPr>
        <p:spPr>
          <a:xfrm>
            <a:off x="6288120" y="29401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CustomShape 23"/>
          <p:cNvSpPr/>
          <p:nvPr/>
        </p:nvSpPr>
        <p:spPr>
          <a:xfrm>
            <a:off x="5925960" y="234792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CustomShape 24"/>
          <p:cNvSpPr/>
          <p:nvPr/>
        </p:nvSpPr>
        <p:spPr>
          <a:xfrm>
            <a:off x="6832440" y="36831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CustomShape 25"/>
          <p:cNvSpPr/>
          <p:nvPr/>
        </p:nvSpPr>
        <p:spPr>
          <a:xfrm>
            <a:off x="7267680" y="3868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26"/>
          <p:cNvSpPr/>
          <p:nvPr/>
        </p:nvSpPr>
        <p:spPr>
          <a:xfrm>
            <a:off x="7594560" y="36831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27"/>
          <p:cNvSpPr/>
          <p:nvPr/>
        </p:nvSpPr>
        <p:spPr>
          <a:xfrm>
            <a:off x="6288120" y="31258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28"/>
          <p:cNvSpPr/>
          <p:nvPr/>
        </p:nvSpPr>
        <p:spPr>
          <a:xfrm>
            <a:off x="6288120" y="32367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CustomShape 29"/>
          <p:cNvSpPr/>
          <p:nvPr/>
        </p:nvSpPr>
        <p:spPr>
          <a:xfrm>
            <a:off x="6615000" y="28288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CustomShape 30"/>
          <p:cNvSpPr/>
          <p:nvPr/>
        </p:nvSpPr>
        <p:spPr>
          <a:xfrm>
            <a:off x="6469200" y="2717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31"/>
          <p:cNvSpPr/>
          <p:nvPr/>
        </p:nvSpPr>
        <p:spPr>
          <a:xfrm>
            <a:off x="7230960" y="34606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32"/>
          <p:cNvSpPr/>
          <p:nvPr/>
        </p:nvSpPr>
        <p:spPr>
          <a:xfrm>
            <a:off x="7340760" y="19382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33"/>
          <p:cNvSpPr/>
          <p:nvPr/>
        </p:nvSpPr>
        <p:spPr>
          <a:xfrm>
            <a:off x="7013520" y="28288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CustomShape 34"/>
          <p:cNvSpPr/>
          <p:nvPr/>
        </p:nvSpPr>
        <p:spPr>
          <a:xfrm>
            <a:off x="6288120" y="27176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CustomShape 35"/>
          <p:cNvSpPr/>
          <p:nvPr/>
        </p:nvSpPr>
        <p:spPr>
          <a:xfrm>
            <a:off x="7086600" y="37195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CustomShape 36"/>
          <p:cNvSpPr/>
          <p:nvPr/>
        </p:nvSpPr>
        <p:spPr>
          <a:xfrm>
            <a:off x="7704000" y="360828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CustomShape 37"/>
          <p:cNvSpPr/>
          <p:nvPr/>
        </p:nvSpPr>
        <p:spPr>
          <a:xfrm>
            <a:off x="6651720" y="21240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CustomShape 38"/>
          <p:cNvSpPr/>
          <p:nvPr/>
        </p:nvSpPr>
        <p:spPr>
          <a:xfrm>
            <a:off x="6759720" y="24591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39"/>
          <p:cNvSpPr/>
          <p:nvPr/>
        </p:nvSpPr>
        <p:spPr>
          <a:xfrm>
            <a:off x="5997600" y="20131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CustomShape 40"/>
          <p:cNvSpPr/>
          <p:nvPr/>
        </p:nvSpPr>
        <p:spPr>
          <a:xfrm>
            <a:off x="7086600" y="32004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CustomShape 41"/>
          <p:cNvSpPr/>
          <p:nvPr/>
        </p:nvSpPr>
        <p:spPr>
          <a:xfrm>
            <a:off x="6905520" y="37940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CustomShape 42"/>
          <p:cNvSpPr/>
          <p:nvPr/>
        </p:nvSpPr>
        <p:spPr>
          <a:xfrm>
            <a:off x="8574120" y="27558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CustomShape 43"/>
          <p:cNvSpPr/>
          <p:nvPr/>
        </p:nvSpPr>
        <p:spPr>
          <a:xfrm>
            <a:off x="5961240" y="31640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CustomShape 44"/>
          <p:cNvSpPr/>
          <p:nvPr/>
        </p:nvSpPr>
        <p:spPr>
          <a:xfrm>
            <a:off x="6869160" y="40910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CustomShape 45"/>
          <p:cNvSpPr/>
          <p:nvPr/>
        </p:nvSpPr>
        <p:spPr>
          <a:xfrm>
            <a:off x="6796080" y="3571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46"/>
          <p:cNvSpPr/>
          <p:nvPr/>
        </p:nvSpPr>
        <p:spPr>
          <a:xfrm>
            <a:off x="6688080" y="379404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CustomShape 47"/>
          <p:cNvSpPr/>
          <p:nvPr/>
        </p:nvSpPr>
        <p:spPr>
          <a:xfrm>
            <a:off x="6723000" y="3571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CustomShape 48"/>
          <p:cNvSpPr/>
          <p:nvPr/>
        </p:nvSpPr>
        <p:spPr>
          <a:xfrm>
            <a:off x="7812000" y="3868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CustomShape 49"/>
          <p:cNvSpPr/>
          <p:nvPr/>
        </p:nvSpPr>
        <p:spPr>
          <a:xfrm>
            <a:off x="5889600" y="22352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CustomShape 50"/>
          <p:cNvSpPr/>
          <p:nvPr/>
        </p:nvSpPr>
        <p:spPr>
          <a:xfrm>
            <a:off x="7450200" y="286704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" name="CustomShape 51"/>
          <p:cNvSpPr/>
          <p:nvPr/>
        </p:nvSpPr>
        <p:spPr>
          <a:xfrm>
            <a:off x="6033960" y="24210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CustomShape 52"/>
          <p:cNvSpPr/>
          <p:nvPr/>
        </p:nvSpPr>
        <p:spPr>
          <a:xfrm>
            <a:off x="7558200" y="20876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CustomShape 53"/>
          <p:cNvSpPr/>
          <p:nvPr/>
        </p:nvSpPr>
        <p:spPr>
          <a:xfrm>
            <a:off x="7086600" y="34225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CustomShape 54"/>
          <p:cNvSpPr/>
          <p:nvPr/>
        </p:nvSpPr>
        <p:spPr>
          <a:xfrm>
            <a:off x="7738920" y="25700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CustomShape 55"/>
          <p:cNvSpPr/>
          <p:nvPr/>
        </p:nvSpPr>
        <p:spPr>
          <a:xfrm>
            <a:off x="7667640" y="24591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CustomShape 56"/>
          <p:cNvSpPr/>
          <p:nvPr/>
        </p:nvSpPr>
        <p:spPr>
          <a:xfrm>
            <a:off x="6688080" y="257004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57"/>
          <p:cNvSpPr/>
          <p:nvPr/>
        </p:nvSpPr>
        <p:spPr>
          <a:xfrm>
            <a:off x="6832440" y="26431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CustomShape 58"/>
          <p:cNvSpPr/>
          <p:nvPr/>
        </p:nvSpPr>
        <p:spPr>
          <a:xfrm>
            <a:off x="7558200" y="22734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CustomShape 59"/>
          <p:cNvSpPr/>
          <p:nvPr/>
        </p:nvSpPr>
        <p:spPr>
          <a:xfrm>
            <a:off x="7485120" y="19018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CustomShape 60"/>
          <p:cNvSpPr/>
          <p:nvPr/>
        </p:nvSpPr>
        <p:spPr>
          <a:xfrm>
            <a:off x="7196040" y="186516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CustomShape 61"/>
          <p:cNvSpPr/>
          <p:nvPr/>
        </p:nvSpPr>
        <p:spPr>
          <a:xfrm>
            <a:off x="8501040" y="29034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CustomShape 62"/>
          <p:cNvSpPr/>
          <p:nvPr/>
        </p:nvSpPr>
        <p:spPr>
          <a:xfrm>
            <a:off x="7993080" y="26431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CustomShape 63"/>
          <p:cNvSpPr/>
          <p:nvPr/>
        </p:nvSpPr>
        <p:spPr>
          <a:xfrm>
            <a:off x="7558200" y="39052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64"/>
          <p:cNvSpPr/>
          <p:nvPr/>
        </p:nvSpPr>
        <p:spPr>
          <a:xfrm>
            <a:off x="7196040" y="338616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65"/>
          <p:cNvSpPr/>
          <p:nvPr/>
        </p:nvSpPr>
        <p:spPr>
          <a:xfrm>
            <a:off x="7450200" y="238428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66"/>
          <p:cNvSpPr/>
          <p:nvPr/>
        </p:nvSpPr>
        <p:spPr>
          <a:xfrm>
            <a:off x="7230960" y="21985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CustomShape 67"/>
          <p:cNvSpPr/>
          <p:nvPr/>
        </p:nvSpPr>
        <p:spPr>
          <a:xfrm>
            <a:off x="8139240" y="27925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CustomShape 68"/>
          <p:cNvSpPr/>
          <p:nvPr/>
        </p:nvSpPr>
        <p:spPr>
          <a:xfrm>
            <a:off x="6832440" y="28288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69"/>
          <p:cNvSpPr/>
          <p:nvPr/>
        </p:nvSpPr>
        <p:spPr>
          <a:xfrm>
            <a:off x="6469200" y="31258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70"/>
          <p:cNvSpPr/>
          <p:nvPr/>
        </p:nvSpPr>
        <p:spPr>
          <a:xfrm>
            <a:off x="7267680" y="17906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71"/>
          <p:cNvSpPr/>
          <p:nvPr/>
        </p:nvSpPr>
        <p:spPr>
          <a:xfrm>
            <a:off x="7086600" y="20131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72"/>
          <p:cNvSpPr/>
          <p:nvPr/>
        </p:nvSpPr>
        <p:spPr>
          <a:xfrm>
            <a:off x="6723000" y="4127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73"/>
          <p:cNvSpPr/>
          <p:nvPr/>
        </p:nvSpPr>
        <p:spPr>
          <a:xfrm>
            <a:off x="6832440" y="4165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74"/>
          <p:cNvSpPr/>
          <p:nvPr/>
        </p:nvSpPr>
        <p:spPr>
          <a:xfrm>
            <a:off x="7050240" y="38685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75"/>
          <p:cNvSpPr/>
          <p:nvPr/>
        </p:nvSpPr>
        <p:spPr>
          <a:xfrm>
            <a:off x="6759720" y="3274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76"/>
          <p:cNvSpPr/>
          <p:nvPr/>
        </p:nvSpPr>
        <p:spPr>
          <a:xfrm>
            <a:off x="6143760" y="29401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77"/>
          <p:cNvSpPr/>
          <p:nvPr/>
        </p:nvSpPr>
        <p:spPr>
          <a:xfrm>
            <a:off x="5672160" y="2235240"/>
            <a:ext cx="3456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CustomShape 78"/>
          <p:cNvSpPr/>
          <p:nvPr/>
        </p:nvSpPr>
        <p:spPr>
          <a:xfrm>
            <a:off x="7521480" y="25322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CustomShape 79"/>
          <p:cNvSpPr/>
          <p:nvPr/>
        </p:nvSpPr>
        <p:spPr>
          <a:xfrm>
            <a:off x="7812000" y="26812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CustomShape 80"/>
          <p:cNvSpPr/>
          <p:nvPr/>
        </p:nvSpPr>
        <p:spPr>
          <a:xfrm>
            <a:off x="7050240" y="36082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CustomShape 81"/>
          <p:cNvSpPr/>
          <p:nvPr/>
        </p:nvSpPr>
        <p:spPr>
          <a:xfrm>
            <a:off x="7159680" y="36082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CustomShape 82"/>
          <p:cNvSpPr/>
          <p:nvPr/>
        </p:nvSpPr>
        <p:spPr>
          <a:xfrm>
            <a:off x="6651720" y="44244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83"/>
          <p:cNvSpPr/>
          <p:nvPr/>
        </p:nvSpPr>
        <p:spPr>
          <a:xfrm>
            <a:off x="7921800" y="40165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CustomShape 84"/>
          <p:cNvSpPr/>
          <p:nvPr/>
        </p:nvSpPr>
        <p:spPr>
          <a:xfrm>
            <a:off x="6869160" y="32749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CustomShape 85"/>
          <p:cNvSpPr/>
          <p:nvPr/>
        </p:nvSpPr>
        <p:spPr>
          <a:xfrm>
            <a:off x="6361200" y="33116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CustomShape 86"/>
          <p:cNvSpPr/>
          <p:nvPr/>
        </p:nvSpPr>
        <p:spPr>
          <a:xfrm>
            <a:off x="5635800" y="19018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CustomShape 87"/>
          <p:cNvSpPr/>
          <p:nvPr/>
        </p:nvSpPr>
        <p:spPr>
          <a:xfrm>
            <a:off x="6143760" y="30942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CustomShape 88"/>
          <p:cNvSpPr/>
          <p:nvPr/>
        </p:nvSpPr>
        <p:spPr>
          <a:xfrm>
            <a:off x="6215040" y="30193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CustomShape 89"/>
          <p:cNvSpPr/>
          <p:nvPr/>
        </p:nvSpPr>
        <p:spPr>
          <a:xfrm>
            <a:off x="6615000" y="42069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CustomShape 90"/>
          <p:cNvSpPr/>
          <p:nvPr/>
        </p:nvSpPr>
        <p:spPr>
          <a:xfrm>
            <a:off x="6796080" y="39466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CustomShape 91"/>
          <p:cNvSpPr/>
          <p:nvPr/>
        </p:nvSpPr>
        <p:spPr>
          <a:xfrm>
            <a:off x="6832440" y="43927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CustomShape 92"/>
          <p:cNvSpPr/>
          <p:nvPr/>
        </p:nvSpPr>
        <p:spPr>
          <a:xfrm>
            <a:off x="6469200" y="43545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CustomShape 93"/>
          <p:cNvSpPr/>
          <p:nvPr/>
        </p:nvSpPr>
        <p:spPr>
          <a:xfrm>
            <a:off x="6723000" y="357660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CustomShape 94"/>
          <p:cNvSpPr/>
          <p:nvPr/>
        </p:nvSpPr>
        <p:spPr>
          <a:xfrm>
            <a:off x="7377120" y="37623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CustomShape 95"/>
          <p:cNvSpPr/>
          <p:nvPr/>
        </p:nvSpPr>
        <p:spPr>
          <a:xfrm>
            <a:off x="7848720" y="37242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CustomShape 96"/>
          <p:cNvSpPr/>
          <p:nvPr/>
        </p:nvSpPr>
        <p:spPr>
          <a:xfrm>
            <a:off x="6905520" y="34275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CustomShape 97"/>
          <p:cNvSpPr/>
          <p:nvPr/>
        </p:nvSpPr>
        <p:spPr>
          <a:xfrm>
            <a:off x="6070680" y="32050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98"/>
          <p:cNvSpPr/>
          <p:nvPr/>
        </p:nvSpPr>
        <p:spPr>
          <a:xfrm>
            <a:off x="6361200" y="287172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99"/>
          <p:cNvSpPr/>
          <p:nvPr/>
        </p:nvSpPr>
        <p:spPr>
          <a:xfrm>
            <a:off x="6397560" y="25369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CustomShape 100"/>
          <p:cNvSpPr/>
          <p:nvPr/>
        </p:nvSpPr>
        <p:spPr>
          <a:xfrm>
            <a:off x="6759720" y="313056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CustomShape 101"/>
          <p:cNvSpPr/>
          <p:nvPr/>
        </p:nvSpPr>
        <p:spPr>
          <a:xfrm>
            <a:off x="7340760" y="30574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CustomShape 102"/>
          <p:cNvSpPr/>
          <p:nvPr/>
        </p:nvSpPr>
        <p:spPr>
          <a:xfrm>
            <a:off x="7267680" y="25750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CustomShape 103"/>
          <p:cNvSpPr/>
          <p:nvPr/>
        </p:nvSpPr>
        <p:spPr>
          <a:xfrm>
            <a:off x="5889600" y="194328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CustomShape 104"/>
          <p:cNvSpPr/>
          <p:nvPr/>
        </p:nvSpPr>
        <p:spPr>
          <a:xfrm>
            <a:off x="7413480" y="21668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CustomShape 105"/>
          <p:cNvSpPr/>
          <p:nvPr/>
        </p:nvSpPr>
        <p:spPr>
          <a:xfrm>
            <a:off x="7267680" y="20178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CustomShape 106"/>
          <p:cNvSpPr/>
          <p:nvPr/>
        </p:nvSpPr>
        <p:spPr>
          <a:xfrm>
            <a:off x="8102520" y="24638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CustomShape 107"/>
          <p:cNvSpPr/>
          <p:nvPr/>
        </p:nvSpPr>
        <p:spPr>
          <a:xfrm>
            <a:off x="8066160" y="290844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CustomShape 108"/>
          <p:cNvSpPr/>
          <p:nvPr/>
        </p:nvSpPr>
        <p:spPr>
          <a:xfrm>
            <a:off x="8537400" y="301932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109"/>
          <p:cNvSpPr/>
          <p:nvPr/>
        </p:nvSpPr>
        <p:spPr>
          <a:xfrm>
            <a:off x="8466120" y="261144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110"/>
          <p:cNvSpPr/>
          <p:nvPr/>
        </p:nvSpPr>
        <p:spPr>
          <a:xfrm>
            <a:off x="6759720" y="457848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CustomShape 111"/>
          <p:cNvSpPr/>
          <p:nvPr/>
        </p:nvSpPr>
        <p:spPr>
          <a:xfrm>
            <a:off x="6397560" y="231444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CustomShape 112"/>
          <p:cNvSpPr/>
          <p:nvPr/>
        </p:nvSpPr>
        <p:spPr>
          <a:xfrm>
            <a:off x="5562720" y="2055960"/>
            <a:ext cx="3600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CustomShape 113"/>
          <p:cNvSpPr/>
          <p:nvPr/>
        </p:nvSpPr>
        <p:spPr>
          <a:xfrm>
            <a:off x="7196040" y="3205080"/>
            <a:ext cx="34560" cy="360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CustomShape 114"/>
          <p:cNvSpPr/>
          <p:nvPr/>
        </p:nvSpPr>
        <p:spPr>
          <a:xfrm>
            <a:off x="7196040" y="2833560"/>
            <a:ext cx="3456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115"/>
          <p:cNvSpPr/>
          <p:nvPr/>
        </p:nvSpPr>
        <p:spPr>
          <a:xfrm>
            <a:off x="7267680" y="2944800"/>
            <a:ext cx="36000" cy="37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CustomShape 116"/>
          <p:cNvSpPr/>
          <p:nvPr/>
        </p:nvSpPr>
        <p:spPr>
          <a:xfrm>
            <a:off x="3517920" y="1549440"/>
            <a:ext cx="4889160" cy="40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117"/>
          <p:cNvSpPr/>
          <p:nvPr/>
        </p:nvSpPr>
        <p:spPr>
          <a:xfrm>
            <a:off x="5070960" y="364680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CustomShape 118"/>
          <p:cNvSpPr/>
          <p:nvPr/>
        </p:nvSpPr>
        <p:spPr>
          <a:xfrm>
            <a:off x="4977360" y="301500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119"/>
          <p:cNvSpPr/>
          <p:nvPr/>
        </p:nvSpPr>
        <p:spPr>
          <a:xfrm>
            <a:off x="6260040" y="442440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120"/>
          <p:cNvSpPr/>
          <p:nvPr/>
        </p:nvSpPr>
        <p:spPr>
          <a:xfrm>
            <a:off x="5499000" y="345132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121"/>
          <p:cNvSpPr/>
          <p:nvPr/>
        </p:nvSpPr>
        <p:spPr>
          <a:xfrm>
            <a:off x="5310000" y="31604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122"/>
          <p:cNvSpPr/>
          <p:nvPr/>
        </p:nvSpPr>
        <p:spPr>
          <a:xfrm>
            <a:off x="6925320" y="3112560"/>
            <a:ext cx="4968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CustomShape 123"/>
          <p:cNvSpPr/>
          <p:nvPr/>
        </p:nvSpPr>
        <p:spPr>
          <a:xfrm>
            <a:off x="6544800" y="31125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124"/>
          <p:cNvSpPr/>
          <p:nvPr/>
        </p:nvSpPr>
        <p:spPr>
          <a:xfrm>
            <a:off x="7257960" y="31125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CustomShape 125"/>
          <p:cNvSpPr/>
          <p:nvPr/>
        </p:nvSpPr>
        <p:spPr>
          <a:xfrm>
            <a:off x="7779600" y="291708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CustomShape 126"/>
          <p:cNvSpPr/>
          <p:nvPr/>
        </p:nvSpPr>
        <p:spPr>
          <a:xfrm>
            <a:off x="5546880" y="37922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CustomShape 127"/>
          <p:cNvSpPr/>
          <p:nvPr/>
        </p:nvSpPr>
        <p:spPr>
          <a:xfrm>
            <a:off x="7257960" y="28695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CustomShape 128"/>
          <p:cNvSpPr/>
          <p:nvPr/>
        </p:nvSpPr>
        <p:spPr>
          <a:xfrm>
            <a:off x="4453560" y="340380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CustomShape 129"/>
          <p:cNvSpPr/>
          <p:nvPr/>
        </p:nvSpPr>
        <p:spPr>
          <a:xfrm>
            <a:off x="4736160" y="3403800"/>
            <a:ext cx="4968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CustomShape 130"/>
          <p:cNvSpPr/>
          <p:nvPr/>
        </p:nvSpPr>
        <p:spPr>
          <a:xfrm>
            <a:off x="4692600" y="3305880"/>
            <a:ext cx="4320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131"/>
          <p:cNvSpPr/>
          <p:nvPr/>
        </p:nvSpPr>
        <p:spPr>
          <a:xfrm>
            <a:off x="5499000" y="388800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CustomShape 132"/>
          <p:cNvSpPr/>
          <p:nvPr/>
        </p:nvSpPr>
        <p:spPr>
          <a:xfrm>
            <a:off x="5690160" y="3840120"/>
            <a:ext cx="4536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CustomShape 133"/>
          <p:cNvSpPr/>
          <p:nvPr/>
        </p:nvSpPr>
        <p:spPr>
          <a:xfrm>
            <a:off x="4501080" y="257832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CustomShape 134"/>
          <p:cNvSpPr/>
          <p:nvPr/>
        </p:nvSpPr>
        <p:spPr>
          <a:xfrm>
            <a:off x="3517920" y="1549440"/>
            <a:ext cx="4889160" cy="40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CustomShape 135"/>
          <p:cNvSpPr/>
          <p:nvPr/>
        </p:nvSpPr>
        <p:spPr>
          <a:xfrm>
            <a:off x="5166360" y="335376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CustomShape 136"/>
          <p:cNvSpPr/>
          <p:nvPr/>
        </p:nvSpPr>
        <p:spPr>
          <a:xfrm>
            <a:off x="4692600" y="2578320"/>
            <a:ext cx="4536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CustomShape 137"/>
          <p:cNvSpPr/>
          <p:nvPr/>
        </p:nvSpPr>
        <p:spPr>
          <a:xfrm>
            <a:off x="5879520" y="432648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CustomShape 138"/>
          <p:cNvSpPr/>
          <p:nvPr/>
        </p:nvSpPr>
        <p:spPr>
          <a:xfrm>
            <a:off x="6449040" y="45698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6" name="CustomShape 139"/>
          <p:cNvSpPr/>
          <p:nvPr/>
        </p:nvSpPr>
        <p:spPr>
          <a:xfrm>
            <a:off x="6877440" y="432648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CustomShape 140"/>
          <p:cNvSpPr/>
          <p:nvPr/>
        </p:nvSpPr>
        <p:spPr>
          <a:xfrm>
            <a:off x="5166360" y="359712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CustomShape 141"/>
          <p:cNvSpPr/>
          <p:nvPr/>
        </p:nvSpPr>
        <p:spPr>
          <a:xfrm>
            <a:off x="5166360" y="374256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CustomShape 142"/>
          <p:cNvSpPr/>
          <p:nvPr/>
        </p:nvSpPr>
        <p:spPr>
          <a:xfrm>
            <a:off x="5594760" y="320832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CustomShape 143"/>
          <p:cNvSpPr/>
          <p:nvPr/>
        </p:nvSpPr>
        <p:spPr>
          <a:xfrm>
            <a:off x="5403600" y="306288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CustomShape 144"/>
          <p:cNvSpPr/>
          <p:nvPr/>
        </p:nvSpPr>
        <p:spPr>
          <a:xfrm>
            <a:off x="6401160" y="403560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CustomShape 145"/>
          <p:cNvSpPr/>
          <p:nvPr/>
        </p:nvSpPr>
        <p:spPr>
          <a:xfrm>
            <a:off x="6544800" y="204192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CustomShape 146"/>
          <p:cNvSpPr/>
          <p:nvPr/>
        </p:nvSpPr>
        <p:spPr>
          <a:xfrm>
            <a:off x="6116400" y="320832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147"/>
          <p:cNvSpPr/>
          <p:nvPr/>
        </p:nvSpPr>
        <p:spPr>
          <a:xfrm>
            <a:off x="5166360" y="306288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148"/>
          <p:cNvSpPr/>
          <p:nvPr/>
        </p:nvSpPr>
        <p:spPr>
          <a:xfrm>
            <a:off x="6212160" y="437436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CustomShape 149"/>
          <p:cNvSpPr/>
          <p:nvPr/>
        </p:nvSpPr>
        <p:spPr>
          <a:xfrm>
            <a:off x="7020720" y="4228920"/>
            <a:ext cx="4536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CustomShape 150"/>
          <p:cNvSpPr/>
          <p:nvPr/>
        </p:nvSpPr>
        <p:spPr>
          <a:xfrm>
            <a:off x="5642640" y="228528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CustomShape 151"/>
          <p:cNvSpPr/>
          <p:nvPr/>
        </p:nvSpPr>
        <p:spPr>
          <a:xfrm>
            <a:off x="5783760" y="27237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152"/>
          <p:cNvSpPr/>
          <p:nvPr/>
        </p:nvSpPr>
        <p:spPr>
          <a:xfrm>
            <a:off x="4785840" y="213984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153"/>
          <p:cNvSpPr/>
          <p:nvPr/>
        </p:nvSpPr>
        <p:spPr>
          <a:xfrm>
            <a:off x="6212160" y="369468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154"/>
          <p:cNvSpPr/>
          <p:nvPr/>
        </p:nvSpPr>
        <p:spPr>
          <a:xfrm>
            <a:off x="5975280" y="447228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155"/>
          <p:cNvSpPr/>
          <p:nvPr/>
        </p:nvSpPr>
        <p:spPr>
          <a:xfrm>
            <a:off x="8160120" y="31125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156"/>
          <p:cNvSpPr/>
          <p:nvPr/>
        </p:nvSpPr>
        <p:spPr>
          <a:xfrm>
            <a:off x="4738320" y="36489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157"/>
          <p:cNvSpPr/>
          <p:nvPr/>
        </p:nvSpPr>
        <p:spPr>
          <a:xfrm>
            <a:off x="5927400" y="486072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158"/>
          <p:cNvSpPr/>
          <p:nvPr/>
        </p:nvSpPr>
        <p:spPr>
          <a:xfrm>
            <a:off x="5831640" y="41810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159"/>
          <p:cNvSpPr/>
          <p:nvPr/>
        </p:nvSpPr>
        <p:spPr>
          <a:xfrm>
            <a:off x="5690160" y="4472280"/>
            <a:ext cx="4320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CustomShape 160"/>
          <p:cNvSpPr/>
          <p:nvPr/>
        </p:nvSpPr>
        <p:spPr>
          <a:xfrm>
            <a:off x="5735880" y="4181040"/>
            <a:ext cx="4968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CustomShape 161"/>
          <p:cNvSpPr/>
          <p:nvPr/>
        </p:nvSpPr>
        <p:spPr>
          <a:xfrm>
            <a:off x="7162200" y="45698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162"/>
          <p:cNvSpPr/>
          <p:nvPr/>
        </p:nvSpPr>
        <p:spPr>
          <a:xfrm>
            <a:off x="4644720" y="243288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163"/>
          <p:cNvSpPr/>
          <p:nvPr/>
        </p:nvSpPr>
        <p:spPr>
          <a:xfrm>
            <a:off x="6688080" y="3258000"/>
            <a:ext cx="4536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164"/>
          <p:cNvSpPr/>
          <p:nvPr/>
        </p:nvSpPr>
        <p:spPr>
          <a:xfrm>
            <a:off x="4833720" y="267408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165"/>
          <p:cNvSpPr/>
          <p:nvPr/>
        </p:nvSpPr>
        <p:spPr>
          <a:xfrm>
            <a:off x="6829560" y="223740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CustomShape 166"/>
          <p:cNvSpPr/>
          <p:nvPr/>
        </p:nvSpPr>
        <p:spPr>
          <a:xfrm>
            <a:off x="6212160" y="398556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CustomShape 167"/>
          <p:cNvSpPr/>
          <p:nvPr/>
        </p:nvSpPr>
        <p:spPr>
          <a:xfrm>
            <a:off x="7066440" y="2869560"/>
            <a:ext cx="4968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CustomShape 168"/>
          <p:cNvSpPr/>
          <p:nvPr/>
        </p:nvSpPr>
        <p:spPr>
          <a:xfrm>
            <a:off x="6972840" y="2723760"/>
            <a:ext cx="4968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CustomShape 169"/>
          <p:cNvSpPr/>
          <p:nvPr/>
        </p:nvSpPr>
        <p:spPr>
          <a:xfrm>
            <a:off x="5690160" y="2869560"/>
            <a:ext cx="4320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CustomShape 170"/>
          <p:cNvSpPr/>
          <p:nvPr/>
        </p:nvSpPr>
        <p:spPr>
          <a:xfrm>
            <a:off x="5879520" y="296496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CustomShape 171"/>
          <p:cNvSpPr/>
          <p:nvPr/>
        </p:nvSpPr>
        <p:spPr>
          <a:xfrm>
            <a:off x="6829560" y="24807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CustomShape 172"/>
          <p:cNvSpPr/>
          <p:nvPr/>
        </p:nvSpPr>
        <p:spPr>
          <a:xfrm>
            <a:off x="6733800" y="199620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173"/>
          <p:cNvSpPr/>
          <p:nvPr/>
        </p:nvSpPr>
        <p:spPr>
          <a:xfrm>
            <a:off x="6355440" y="1948680"/>
            <a:ext cx="4320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CustomShape 174"/>
          <p:cNvSpPr/>
          <p:nvPr/>
        </p:nvSpPr>
        <p:spPr>
          <a:xfrm>
            <a:off x="8064360" y="330588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CustomShape 175"/>
          <p:cNvSpPr/>
          <p:nvPr/>
        </p:nvSpPr>
        <p:spPr>
          <a:xfrm>
            <a:off x="7399080" y="296496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CustomShape 176"/>
          <p:cNvSpPr/>
          <p:nvPr/>
        </p:nvSpPr>
        <p:spPr>
          <a:xfrm>
            <a:off x="6829560" y="461772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CustomShape 177"/>
          <p:cNvSpPr/>
          <p:nvPr/>
        </p:nvSpPr>
        <p:spPr>
          <a:xfrm>
            <a:off x="6355440" y="3938040"/>
            <a:ext cx="4536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CustomShape 178"/>
          <p:cNvSpPr/>
          <p:nvPr/>
        </p:nvSpPr>
        <p:spPr>
          <a:xfrm>
            <a:off x="6688080" y="2628360"/>
            <a:ext cx="4536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179"/>
          <p:cNvSpPr/>
          <p:nvPr/>
        </p:nvSpPr>
        <p:spPr>
          <a:xfrm>
            <a:off x="6401160" y="238284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180"/>
          <p:cNvSpPr/>
          <p:nvPr/>
        </p:nvSpPr>
        <p:spPr>
          <a:xfrm>
            <a:off x="7590240" y="31604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CustomShape 181"/>
          <p:cNvSpPr/>
          <p:nvPr/>
        </p:nvSpPr>
        <p:spPr>
          <a:xfrm>
            <a:off x="5879520" y="320832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CustomShape 182"/>
          <p:cNvSpPr/>
          <p:nvPr/>
        </p:nvSpPr>
        <p:spPr>
          <a:xfrm>
            <a:off x="5403600" y="359712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CustomShape 183"/>
          <p:cNvSpPr/>
          <p:nvPr/>
        </p:nvSpPr>
        <p:spPr>
          <a:xfrm>
            <a:off x="6449040" y="184860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CustomShape 184"/>
          <p:cNvSpPr/>
          <p:nvPr/>
        </p:nvSpPr>
        <p:spPr>
          <a:xfrm>
            <a:off x="6212160" y="213984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CustomShape 185"/>
          <p:cNvSpPr/>
          <p:nvPr/>
        </p:nvSpPr>
        <p:spPr>
          <a:xfrm>
            <a:off x="5735880" y="490860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CustomShape 186"/>
          <p:cNvSpPr/>
          <p:nvPr/>
        </p:nvSpPr>
        <p:spPr>
          <a:xfrm>
            <a:off x="5879520" y="4958640"/>
            <a:ext cx="4968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CustomShape 187"/>
          <p:cNvSpPr/>
          <p:nvPr/>
        </p:nvSpPr>
        <p:spPr>
          <a:xfrm>
            <a:off x="6164280" y="45698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CustomShape 188"/>
          <p:cNvSpPr/>
          <p:nvPr/>
        </p:nvSpPr>
        <p:spPr>
          <a:xfrm>
            <a:off x="5783760" y="37922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CustomShape 189"/>
          <p:cNvSpPr/>
          <p:nvPr/>
        </p:nvSpPr>
        <p:spPr>
          <a:xfrm>
            <a:off x="4977360" y="335376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CustomShape 190"/>
          <p:cNvSpPr/>
          <p:nvPr/>
        </p:nvSpPr>
        <p:spPr>
          <a:xfrm>
            <a:off x="4359960" y="2432880"/>
            <a:ext cx="4536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8" name="CustomShape 191"/>
          <p:cNvSpPr/>
          <p:nvPr/>
        </p:nvSpPr>
        <p:spPr>
          <a:xfrm>
            <a:off x="6781680" y="282168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CustomShape 192"/>
          <p:cNvSpPr/>
          <p:nvPr/>
        </p:nvSpPr>
        <p:spPr>
          <a:xfrm>
            <a:off x="7162200" y="30171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CustomShape 193"/>
          <p:cNvSpPr/>
          <p:nvPr/>
        </p:nvSpPr>
        <p:spPr>
          <a:xfrm>
            <a:off x="6164280" y="422892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CustomShape 194"/>
          <p:cNvSpPr/>
          <p:nvPr/>
        </p:nvSpPr>
        <p:spPr>
          <a:xfrm>
            <a:off x="6307920" y="422892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CustomShape 195"/>
          <p:cNvSpPr/>
          <p:nvPr/>
        </p:nvSpPr>
        <p:spPr>
          <a:xfrm>
            <a:off x="5642640" y="529740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CustomShape 196"/>
          <p:cNvSpPr/>
          <p:nvPr/>
        </p:nvSpPr>
        <p:spPr>
          <a:xfrm>
            <a:off x="7305480" y="47631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CustomShape 197"/>
          <p:cNvSpPr/>
          <p:nvPr/>
        </p:nvSpPr>
        <p:spPr>
          <a:xfrm>
            <a:off x="5927400" y="37922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CustomShape 198"/>
          <p:cNvSpPr/>
          <p:nvPr/>
        </p:nvSpPr>
        <p:spPr>
          <a:xfrm>
            <a:off x="5262120" y="384012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CustomShape 199"/>
          <p:cNvSpPr/>
          <p:nvPr/>
        </p:nvSpPr>
        <p:spPr>
          <a:xfrm>
            <a:off x="4312080" y="199620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200"/>
          <p:cNvSpPr/>
          <p:nvPr/>
        </p:nvSpPr>
        <p:spPr>
          <a:xfrm>
            <a:off x="4977360" y="35553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CustomShape 201"/>
          <p:cNvSpPr/>
          <p:nvPr/>
        </p:nvSpPr>
        <p:spPr>
          <a:xfrm>
            <a:off x="5070960" y="345780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CustomShape 202"/>
          <p:cNvSpPr/>
          <p:nvPr/>
        </p:nvSpPr>
        <p:spPr>
          <a:xfrm>
            <a:off x="5594760" y="50126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CustomShape 203"/>
          <p:cNvSpPr/>
          <p:nvPr/>
        </p:nvSpPr>
        <p:spPr>
          <a:xfrm>
            <a:off x="5831640" y="4671720"/>
            <a:ext cx="4968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1" name="CustomShape 204"/>
          <p:cNvSpPr/>
          <p:nvPr/>
        </p:nvSpPr>
        <p:spPr>
          <a:xfrm>
            <a:off x="5879520" y="52556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CustomShape 205"/>
          <p:cNvSpPr/>
          <p:nvPr/>
        </p:nvSpPr>
        <p:spPr>
          <a:xfrm>
            <a:off x="5403600" y="520596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CustomShape 206"/>
          <p:cNvSpPr/>
          <p:nvPr/>
        </p:nvSpPr>
        <p:spPr>
          <a:xfrm>
            <a:off x="5735880" y="41871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207"/>
          <p:cNvSpPr/>
          <p:nvPr/>
        </p:nvSpPr>
        <p:spPr>
          <a:xfrm>
            <a:off x="6592680" y="443052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CustomShape 208"/>
          <p:cNvSpPr/>
          <p:nvPr/>
        </p:nvSpPr>
        <p:spPr>
          <a:xfrm>
            <a:off x="7210080" y="438084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CustomShape 209"/>
          <p:cNvSpPr/>
          <p:nvPr/>
        </p:nvSpPr>
        <p:spPr>
          <a:xfrm>
            <a:off x="5975280" y="399204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CustomShape 210"/>
          <p:cNvSpPr/>
          <p:nvPr/>
        </p:nvSpPr>
        <p:spPr>
          <a:xfrm>
            <a:off x="4881600" y="37029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CustomShape 211"/>
          <p:cNvSpPr/>
          <p:nvPr/>
        </p:nvSpPr>
        <p:spPr>
          <a:xfrm>
            <a:off x="5262120" y="326628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CustomShape 212"/>
          <p:cNvSpPr/>
          <p:nvPr/>
        </p:nvSpPr>
        <p:spPr>
          <a:xfrm>
            <a:off x="5310000" y="282996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213"/>
          <p:cNvSpPr/>
          <p:nvPr/>
        </p:nvSpPr>
        <p:spPr>
          <a:xfrm>
            <a:off x="5783760" y="360324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CustomShape 214"/>
          <p:cNvSpPr/>
          <p:nvPr/>
        </p:nvSpPr>
        <p:spPr>
          <a:xfrm>
            <a:off x="6544800" y="350748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CustomShape 215"/>
          <p:cNvSpPr/>
          <p:nvPr/>
        </p:nvSpPr>
        <p:spPr>
          <a:xfrm>
            <a:off x="6449040" y="287568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CustomShape 216"/>
          <p:cNvSpPr/>
          <p:nvPr/>
        </p:nvSpPr>
        <p:spPr>
          <a:xfrm>
            <a:off x="4644720" y="205020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4" name="CustomShape 217"/>
          <p:cNvSpPr/>
          <p:nvPr/>
        </p:nvSpPr>
        <p:spPr>
          <a:xfrm>
            <a:off x="6640200" y="234540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5" name="CustomShape 218"/>
          <p:cNvSpPr/>
          <p:nvPr/>
        </p:nvSpPr>
        <p:spPr>
          <a:xfrm>
            <a:off x="6449040" y="215028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6" name="CustomShape 219"/>
          <p:cNvSpPr/>
          <p:nvPr/>
        </p:nvSpPr>
        <p:spPr>
          <a:xfrm>
            <a:off x="7542720" y="273024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7" name="CustomShape 220"/>
          <p:cNvSpPr/>
          <p:nvPr/>
        </p:nvSpPr>
        <p:spPr>
          <a:xfrm>
            <a:off x="7494840" y="331236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CustomShape 221"/>
          <p:cNvSpPr/>
          <p:nvPr/>
        </p:nvSpPr>
        <p:spPr>
          <a:xfrm>
            <a:off x="8112240" y="345780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9" name="CustomShape 222"/>
          <p:cNvSpPr/>
          <p:nvPr/>
        </p:nvSpPr>
        <p:spPr>
          <a:xfrm>
            <a:off x="8018640" y="2923560"/>
            <a:ext cx="4536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0" name="CustomShape 223"/>
          <p:cNvSpPr/>
          <p:nvPr/>
        </p:nvSpPr>
        <p:spPr>
          <a:xfrm>
            <a:off x="5783760" y="549900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1" name="CustomShape 224"/>
          <p:cNvSpPr/>
          <p:nvPr/>
        </p:nvSpPr>
        <p:spPr>
          <a:xfrm>
            <a:off x="5310000" y="253476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2" name="CustomShape 225"/>
          <p:cNvSpPr/>
          <p:nvPr/>
        </p:nvSpPr>
        <p:spPr>
          <a:xfrm>
            <a:off x="4216320" y="2197800"/>
            <a:ext cx="4752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3" name="CustomShape 226"/>
          <p:cNvSpPr/>
          <p:nvPr/>
        </p:nvSpPr>
        <p:spPr>
          <a:xfrm>
            <a:off x="6355440" y="3702960"/>
            <a:ext cx="45360" cy="475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CustomShape 227"/>
          <p:cNvSpPr/>
          <p:nvPr/>
        </p:nvSpPr>
        <p:spPr>
          <a:xfrm>
            <a:off x="6355440" y="3214440"/>
            <a:ext cx="4536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228"/>
          <p:cNvSpPr/>
          <p:nvPr/>
        </p:nvSpPr>
        <p:spPr>
          <a:xfrm>
            <a:off x="6449040" y="3359880"/>
            <a:ext cx="47520" cy="496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229"/>
          <p:cNvSpPr/>
          <p:nvPr/>
        </p:nvSpPr>
        <p:spPr>
          <a:xfrm>
            <a:off x="2004840" y="1411200"/>
            <a:ext cx="6362280" cy="532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CustomShape 230"/>
          <p:cNvSpPr/>
          <p:nvPr/>
        </p:nvSpPr>
        <p:spPr>
          <a:xfrm>
            <a:off x="4025880" y="414108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CustomShape 231"/>
          <p:cNvSpPr/>
          <p:nvPr/>
        </p:nvSpPr>
        <p:spPr>
          <a:xfrm>
            <a:off x="3904200" y="33188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9" name="CustomShape 232"/>
          <p:cNvSpPr/>
          <p:nvPr/>
        </p:nvSpPr>
        <p:spPr>
          <a:xfrm>
            <a:off x="5573160" y="51530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CustomShape 233"/>
          <p:cNvSpPr/>
          <p:nvPr/>
        </p:nvSpPr>
        <p:spPr>
          <a:xfrm>
            <a:off x="4583160" y="38869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CustomShape 234"/>
          <p:cNvSpPr/>
          <p:nvPr/>
        </p:nvSpPr>
        <p:spPr>
          <a:xfrm>
            <a:off x="4336920" y="35082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2" name="CustomShape 235"/>
          <p:cNvSpPr/>
          <p:nvPr/>
        </p:nvSpPr>
        <p:spPr>
          <a:xfrm>
            <a:off x="6438960" y="34459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CustomShape 236"/>
          <p:cNvSpPr/>
          <p:nvPr/>
        </p:nvSpPr>
        <p:spPr>
          <a:xfrm>
            <a:off x="5943960" y="34459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CustomShape 237"/>
          <p:cNvSpPr/>
          <p:nvPr/>
        </p:nvSpPr>
        <p:spPr>
          <a:xfrm>
            <a:off x="6871680" y="34459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CustomShape 238"/>
          <p:cNvSpPr/>
          <p:nvPr/>
        </p:nvSpPr>
        <p:spPr>
          <a:xfrm>
            <a:off x="7550640" y="31914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6" name="CustomShape 239"/>
          <p:cNvSpPr/>
          <p:nvPr/>
        </p:nvSpPr>
        <p:spPr>
          <a:xfrm>
            <a:off x="4645440" y="43304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7" name="CustomShape 240"/>
          <p:cNvSpPr/>
          <p:nvPr/>
        </p:nvSpPr>
        <p:spPr>
          <a:xfrm>
            <a:off x="6871680" y="31291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8" name="CustomShape 241"/>
          <p:cNvSpPr/>
          <p:nvPr/>
        </p:nvSpPr>
        <p:spPr>
          <a:xfrm>
            <a:off x="3222360" y="38246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CustomShape 242"/>
          <p:cNvSpPr/>
          <p:nvPr/>
        </p:nvSpPr>
        <p:spPr>
          <a:xfrm>
            <a:off x="3593160" y="38246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0" name="CustomShape 243"/>
          <p:cNvSpPr/>
          <p:nvPr/>
        </p:nvSpPr>
        <p:spPr>
          <a:xfrm>
            <a:off x="3533400" y="369756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CustomShape 244"/>
          <p:cNvSpPr/>
          <p:nvPr/>
        </p:nvSpPr>
        <p:spPr>
          <a:xfrm>
            <a:off x="4583160" y="445500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2" name="CustomShape 245"/>
          <p:cNvSpPr/>
          <p:nvPr/>
        </p:nvSpPr>
        <p:spPr>
          <a:xfrm>
            <a:off x="4831920" y="439272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3" name="CustomShape 246"/>
          <p:cNvSpPr/>
          <p:nvPr/>
        </p:nvSpPr>
        <p:spPr>
          <a:xfrm>
            <a:off x="3284640" y="27504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CustomShape 247"/>
          <p:cNvSpPr/>
          <p:nvPr/>
        </p:nvSpPr>
        <p:spPr>
          <a:xfrm>
            <a:off x="2004840" y="1411200"/>
            <a:ext cx="6362280" cy="532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5" name="CustomShape 248"/>
          <p:cNvSpPr/>
          <p:nvPr/>
        </p:nvSpPr>
        <p:spPr>
          <a:xfrm>
            <a:off x="4150440" y="375984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6" name="CustomShape 249"/>
          <p:cNvSpPr/>
          <p:nvPr/>
        </p:nvSpPr>
        <p:spPr>
          <a:xfrm>
            <a:off x="3533400" y="275040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7" name="CustomShape 250"/>
          <p:cNvSpPr/>
          <p:nvPr/>
        </p:nvSpPr>
        <p:spPr>
          <a:xfrm>
            <a:off x="5078160" y="502596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8" name="CustomShape 251"/>
          <p:cNvSpPr/>
          <p:nvPr/>
        </p:nvSpPr>
        <p:spPr>
          <a:xfrm>
            <a:off x="5819400" y="53424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9" name="CustomShape 252"/>
          <p:cNvSpPr/>
          <p:nvPr/>
        </p:nvSpPr>
        <p:spPr>
          <a:xfrm>
            <a:off x="6376680" y="502596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CustomShape 253"/>
          <p:cNvSpPr/>
          <p:nvPr/>
        </p:nvSpPr>
        <p:spPr>
          <a:xfrm>
            <a:off x="4150440" y="407628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1" name="CustomShape 254"/>
          <p:cNvSpPr/>
          <p:nvPr/>
        </p:nvSpPr>
        <p:spPr>
          <a:xfrm>
            <a:off x="4150440" y="426564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CustomShape 255"/>
          <p:cNvSpPr/>
          <p:nvPr/>
        </p:nvSpPr>
        <p:spPr>
          <a:xfrm>
            <a:off x="4707360" y="357012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3" name="CustomShape 256"/>
          <p:cNvSpPr/>
          <p:nvPr/>
        </p:nvSpPr>
        <p:spPr>
          <a:xfrm>
            <a:off x="4458600" y="338076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CustomShape 257"/>
          <p:cNvSpPr/>
          <p:nvPr/>
        </p:nvSpPr>
        <p:spPr>
          <a:xfrm>
            <a:off x="5757120" y="46472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CustomShape 258"/>
          <p:cNvSpPr/>
          <p:nvPr/>
        </p:nvSpPr>
        <p:spPr>
          <a:xfrm>
            <a:off x="5943960" y="205236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6" name="CustomShape 259"/>
          <p:cNvSpPr/>
          <p:nvPr/>
        </p:nvSpPr>
        <p:spPr>
          <a:xfrm>
            <a:off x="5386680" y="357012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7" name="CustomShape 260"/>
          <p:cNvSpPr/>
          <p:nvPr/>
        </p:nvSpPr>
        <p:spPr>
          <a:xfrm>
            <a:off x="4150440" y="338076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8" name="CustomShape 261"/>
          <p:cNvSpPr/>
          <p:nvPr/>
        </p:nvSpPr>
        <p:spPr>
          <a:xfrm>
            <a:off x="5510880" y="509076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9" name="CustomShape 262"/>
          <p:cNvSpPr/>
          <p:nvPr/>
        </p:nvSpPr>
        <p:spPr>
          <a:xfrm>
            <a:off x="6563160" y="489888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0" name="CustomShape 263"/>
          <p:cNvSpPr/>
          <p:nvPr/>
        </p:nvSpPr>
        <p:spPr>
          <a:xfrm>
            <a:off x="4769640" y="236916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CustomShape 264"/>
          <p:cNvSpPr/>
          <p:nvPr/>
        </p:nvSpPr>
        <p:spPr>
          <a:xfrm>
            <a:off x="4953600" y="293976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2" name="CustomShape 265"/>
          <p:cNvSpPr/>
          <p:nvPr/>
        </p:nvSpPr>
        <p:spPr>
          <a:xfrm>
            <a:off x="3655080" y="217980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3" name="CustomShape 266"/>
          <p:cNvSpPr/>
          <p:nvPr/>
        </p:nvSpPr>
        <p:spPr>
          <a:xfrm>
            <a:off x="5510880" y="420336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4" name="CustomShape 267"/>
          <p:cNvSpPr/>
          <p:nvPr/>
        </p:nvSpPr>
        <p:spPr>
          <a:xfrm>
            <a:off x="5202720" y="52153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5" name="CustomShape 268"/>
          <p:cNvSpPr/>
          <p:nvPr/>
        </p:nvSpPr>
        <p:spPr>
          <a:xfrm>
            <a:off x="8045640" y="34459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6" name="CustomShape 269"/>
          <p:cNvSpPr/>
          <p:nvPr/>
        </p:nvSpPr>
        <p:spPr>
          <a:xfrm>
            <a:off x="3593160" y="414108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CustomShape 270"/>
          <p:cNvSpPr/>
          <p:nvPr/>
        </p:nvSpPr>
        <p:spPr>
          <a:xfrm>
            <a:off x="5140440" y="57211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CustomShape 271"/>
          <p:cNvSpPr/>
          <p:nvPr/>
        </p:nvSpPr>
        <p:spPr>
          <a:xfrm>
            <a:off x="5015880" y="48366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9" name="CustomShape 272"/>
          <p:cNvSpPr/>
          <p:nvPr/>
        </p:nvSpPr>
        <p:spPr>
          <a:xfrm>
            <a:off x="4831920" y="521532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0" name="CustomShape 273"/>
          <p:cNvSpPr/>
          <p:nvPr/>
        </p:nvSpPr>
        <p:spPr>
          <a:xfrm>
            <a:off x="4891320" y="48366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1" name="CustomShape 274"/>
          <p:cNvSpPr/>
          <p:nvPr/>
        </p:nvSpPr>
        <p:spPr>
          <a:xfrm>
            <a:off x="6747120" y="53424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2" name="CustomShape 275"/>
          <p:cNvSpPr/>
          <p:nvPr/>
        </p:nvSpPr>
        <p:spPr>
          <a:xfrm>
            <a:off x="3471120" y="255852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3" name="CustomShape 276"/>
          <p:cNvSpPr/>
          <p:nvPr/>
        </p:nvSpPr>
        <p:spPr>
          <a:xfrm>
            <a:off x="6130440" y="363528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4" name="CustomShape 277"/>
          <p:cNvSpPr/>
          <p:nvPr/>
        </p:nvSpPr>
        <p:spPr>
          <a:xfrm>
            <a:off x="3717360" y="287496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5" name="CustomShape 278"/>
          <p:cNvSpPr/>
          <p:nvPr/>
        </p:nvSpPr>
        <p:spPr>
          <a:xfrm>
            <a:off x="6314400" y="230688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6" name="CustomShape 279"/>
          <p:cNvSpPr/>
          <p:nvPr/>
        </p:nvSpPr>
        <p:spPr>
          <a:xfrm>
            <a:off x="5510880" y="458208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7" name="CustomShape 280"/>
          <p:cNvSpPr/>
          <p:nvPr/>
        </p:nvSpPr>
        <p:spPr>
          <a:xfrm>
            <a:off x="6622920" y="31291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8" name="CustomShape 281"/>
          <p:cNvSpPr/>
          <p:nvPr/>
        </p:nvSpPr>
        <p:spPr>
          <a:xfrm>
            <a:off x="6501240" y="293976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9" name="CustomShape 282"/>
          <p:cNvSpPr/>
          <p:nvPr/>
        </p:nvSpPr>
        <p:spPr>
          <a:xfrm>
            <a:off x="4831920" y="312912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CustomShape 283"/>
          <p:cNvSpPr/>
          <p:nvPr/>
        </p:nvSpPr>
        <p:spPr>
          <a:xfrm>
            <a:off x="5078160" y="325368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CustomShape 284"/>
          <p:cNvSpPr/>
          <p:nvPr/>
        </p:nvSpPr>
        <p:spPr>
          <a:xfrm>
            <a:off x="6314400" y="26233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CustomShape 285"/>
          <p:cNvSpPr/>
          <p:nvPr/>
        </p:nvSpPr>
        <p:spPr>
          <a:xfrm>
            <a:off x="6189840" y="19904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3" name="CustomShape 286"/>
          <p:cNvSpPr/>
          <p:nvPr/>
        </p:nvSpPr>
        <p:spPr>
          <a:xfrm>
            <a:off x="5697720" y="192816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CustomShape 287"/>
          <p:cNvSpPr/>
          <p:nvPr/>
        </p:nvSpPr>
        <p:spPr>
          <a:xfrm>
            <a:off x="7921440" y="369756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5" name="CustomShape 288"/>
          <p:cNvSpPr/>
          <p:nvPr/>
        </p:nvSpPr>
        <p:spPr>
          <a:xfrm>
            <a:off x="7055640" y="325368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6" name="CustomShape 289"/>
          <p:cNvSpPr/>
          <p:nvPr/>
        </p:nvSpPr>
        <p:spPr>
          <a:xfrm>
            <a:off x="6314400" y="540468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CustomShape 290"/>
          <p:cNvSpPr/>
          <p:nvPr/>
        </p:nvSpPr>
        <p:spPr>
          <a:xfrm>
            <a:off x="5697720" y="451980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8" name="CustomShape 291"/>
          <p:cNvSpPr/>
          <p:nvPr/>
        </p:nvSpPr>
        <p:spPr>
          <a:xfrm>
            <a:off x="6130440" y="281268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9" name="CustomShape 292"/>
          <p:cNvSpPr/>
          <p:nvPr/>
        </p:nvSpPr>
        <p:spPr>
          <a:xfrm>
            <a:off x="5757120" y="24962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0" name="CustomShape 293"/>
          <p:cNvSpPr/>
          <p:nvPr/>
        </p:nvSpPr>
        <p:spPr>
          <a:xfrm>
            <a:off x="7304400" y="35082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1" name="CustomShape 294"/>
          <p:cNvSpPr/>
          <p:nvPr/>
        </p:nvSpPr>
        <p:spPr>
          <a:xfrm>
            <a:off x="5078160" y="356760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2" name="CustomShape 295"/>
          <p:cNvSpPr/>
          <p:nvPr/>
        </p:nvSpPr>
        <p:spPr>
          <a:xfrm>
            <a:off x="4458600" y="407628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3" name="CustomShape 296"/>
          <p:cNvSpPr/>
          <p:nvPr/>
        </p:nvSpPr>
        <p:spPr>
          <a:xfrm>
            <a:off x="5819400" y="18007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4" name="CustomShape 297"/>
          <p:cNvSpPr/>
          <p:nvPr/>
        </p:nvSpPr>
        <p:spPr>
          <a:xfrm>
            <a:off x="5510880" y="21798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5" name="CustomShape 298"/>
          <p:cNvSpPr/>
          <p:nvPr/>
        </p:nvSpPr>
        <p:spPr>
          <a:xfrm>
            <a:off x="4891320" y="578088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6" name="CustomShape 299"/>
          <p:cNvSpPr/>
          <p:nvPr/>
        </p:nvSpPr>
        <p:spPr>
          <a:xfrm>
            <a:off x="5078160" y="584568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7" name="CustomShape 300"/>
          <p:cNvSpPr/>
          <p:nvPr/>
        </p:nvSpPr>
        <p:spPr>
          <a:xfrm>
            <a:off x="5448600" y="53424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8" name="CustomShape 301"/>
          <p:cNvSpPr/>
          <p:nvPr/>
        </p:nvSpPr>
        <p:spPr>
          <a:xfrm>
            <a:off x="4953600" y="43250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CustomShape 302"/>
          <p:cNvSpPr/>
          <p:nvPr/>
        </p:nvSpPr>
        <p:spPr>
          <a:xfrm>
            <a:off x="3904200" y="375984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CustomShape 303"/>
          <p:cNvSpPr/>
          <p:nvPr/>
        </p:nvSpPr>
        <p:spPr>
          <a:xfrm>
            <a:off x="3100680" y="2558520"/>
            <a:ext cx="5904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CustomShape 304"/>
          <p:cNvSpPr/>
          <p:nvPr/>
        </p:nvSpPr>
        <p:spPr>
          <a:xfrm>
            <a:off x="6252120" y="306432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CustomShape 305"/>
          <p:cNvSpPr/>
          <p:nvPr/>
        </p:nvSpPr>
        <p:spPr>
          <a:xfrm>
            <a:off x="6747120" y="33188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3" name="CustomShape 306"/>
          <p:cNvSpPr/>
          <p:nvPr/>
        </p:nvSpPr>
        <p:spPr>
          <a:xfrm>
            <a:off x="5448600" y="489888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CustomShape 307"/>
          <p:cNvSpPr/>
          <p:nvPr/>
        </p:nvSpPr>
        <p:spPr>
          <a:xfrm>
            <a:off x="5635440" y="489888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CustomShape 308"/>
          <p:cNvSpPr/>
          <p:nvPr/>
        </p:nvSpPr>
        <p:spPr>
          <a:xfrm>
            <a:off x="4769640" y="628920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CustomShape 309"/>
          <p:cNvSpPr/>
          <p:nvPr/>
        </p:nvSpPr>
        <p:spPr>
          <a:xfrm>
            <a:off x="6933960" y="55940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7" name="CustomShape 310"/>
          <p:cNvSpPr/>
          <p:nvPr/>
        </p:nvSpPr>
        <p:spPr>
          <a:xfrm>
            <a:off x="5140440" y="43250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8" name="CustomShape 311"/>
          <p:cNvSpPr/>
          <p:nvPr/>
        </p:nvSpPr>
        <p:spPr>
          <a:xfrm>
            <a:off x="4274640" y="43902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9" name="CustomShape 312"/>
          <p:cNvSpPr/>
          <p:nvPr/>
        </p:nvSpPr>
        <p:spPr>
          <a:xfrm>
            <a:off x="3038400" y="19904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313"/>
          <p:cNvSpPr/>
          <p:nvPr/>
        </p:nvSpPr>
        <p:spPr>
          <a:xfrm>
            <a:off x="3904200" y="402228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CustomShape 314"/>
          <p:cNvSpPr/>
          <p:nvPr/>
        </p:nvSpPr>
        <p:spPr>
          <a:xfrm>
            <a:off x="4025880" y="389484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CustomShape 315"/>
          <p:cNvSpPr/>
          <p:nvPr/>
        </p:nvSpPr>
        <p:spPr>
          <a:xfrm>
            <a:off x="4707360" y="591876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CustomShape 316"/>
          <p:cNvSpPr/>
          <p:nvPr/>
        </p:nvSpPr>
        <p:spPr>
          <a:xfrm>
            <a:off x="5015880" y="547488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4" name="CustomShape 317"/>
          <p:cNvSpPr/>
          <p:nvPr/>
        </p:nvSpPr>
        <p:spPr>
          <a:xfrm>
            <a:off x="5078160" y="62352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CustomShape 318"/>
          <p:cNvSpPr/>
          <p:nvPr/>
        </p:nvSpPr>
        <p:spPr>
          <a:xfrm>
            <a:off x="4458600" y="61704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6" name="CustomShape 319"/>
          <p:cNvSpPr/>
          <p:nvPr/>
        </p:nvSpPr>
        <p:spPr>
          <a:xfrm>
            <a:off x="4891320" y="48445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7" name="CustomShape 320"/>
          <p:cNvSpPr/>
          <p:nvPr/>
        </p:nvSpPr>
        <p:spPr>
          <a:xfrm>
            <a:off x="6005880" y="516132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8" name="CustomShape 321"/>
          <p:cNvSpPr/>
          <p:nvPr/>
        </p:nvSpPr>
        <p:spPr>
          <a:xfrm>
            <a:off x="6809400" y="509616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CustomShape 322"/>
          <p:cNvSpPr/>
          <p:nvPr/>
        </p:nvSpPr>
        <p:spPr>
          <a:xfrm>
            <a:off x="5202720" y="459036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CustomShape 323"/>
          <p:cNvSpPr/>
          <p:nvPr/>
        </p:nvSpPr>
        <p:spPr>
          <a:xfrm>
            <a:off x="3779640" y="42116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CustomShape 324"/>
          <p:cNvSpPr/>
          <p:nvPr/>
        </p:nvSpPr>
        <p:spPr>
          <a:xfrm>
            <a:off x="4274640" y="36432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CustomShape 325"/>
          <p:cNvSpPr/>
          <p:nvPr/>
        </p:nvSpPr>
        <p:spPr>
          <a:xfrm>
            <a:off x="4336920" y="307260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CustomShape 326"/>
          <p:cNvSpPr/>
          <p:nvPr/>
        </p:nvSpPr>
        <p:spPr>
          <a:xfrm>
            <a:off x="4953600" y="408420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CustomShape 327"/>
          <p:cNvSpPr/>
          <p:nvPr/>
        </p:nvSpPr>
        <p:spPr>
          <a:xfrm>
            <a:off x="5943960" y="39600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CustomShape 328"/>
          <p:cNvSpPr/>
          <p:nvPr/>
        </p:nvSpPr>
        <p:spPr>
          <a:xfrm>
            <a:off x="5819400" y="313740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CustomShape 329"/>
          <p:cNvSpPr/>
          <p:nvPr/>
        </p:nvSpPr>
        <p:spPr>
          <a:xfrm>
            <a:off x="3471120" y="206064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CustomShape 330"/>
          <p:cNvSpPr/>
          <p:nvPr/>
        </p:nvSpPr>
        <p:spPr>
          <a:xfrm>
            <a:off x="6068160" y="24422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8" name="CustomShape 331"/>
          <p:cNvSpPr/>
          <p:nvPr/>
        </p:nvSpPr>
        <p:spPr>
          <a:xfrm>
            <a:off x="5819400" y="218772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9" name="CustomShape 332"/>
          <p:cNvSpPr/>
          <p:nvPr/>
        </p:nvSpPr>
        <p:spPr>
          <a:xfrm>
            <a:off x="7242480" y="29480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CustomShape 333"/>
          <p:cNvSpPr/>
          <p:nvPr/>
        </p:nvSpPr>
        <p:spPr>
          <a:xfrm>
            <a:off x="7180200" y="370548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CustomShape 334"/>
          <p:cNvSpPr/>
          <p:nvPr/>
        </p:nvSpPr>
        <p:spPr>
          <a:xfrm>
            <a:off x="7983720" y="389484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CustomShape 335"/>
          <p:cNvSpPr/>
          <p:nvPr/>
        </p:nvSpPr>
        <p:spPr>
          <a:xfrm>
            <a:off x="7861680" y="319968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CustomShape 336"/>
          <p:cNvSpPr/>
          <p:nvPr/>
        </p:nvSpPr>
        <p:spPr>
          <a:xfrm>
            <a:off x="4953600" y="655164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CustomShape 337"/>
          <p:cNvSpPr/>
          <p:nvPr/>
        </p:nvSpPr>
        <p:spPr>
          <a:xfrm>
            <a:off x="4336920" y="269388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CustomShape 338"/>
          <p:cNvSpPr/>
          <p:nvPr/>
        </p:nvSpPr>
        <p:spPr>
          <a:xfrm>
            <a:off x="2913840" y="2252880"/>
            <a:ext cx="6192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CustomShape 339"/>
          <p:cNvSpPr/>
          <p:nvPr/>
        </p:nvSpPr>
        <p:spPr>
          <a:xfrm>
            <a:off x="5697720" y="4211640"/>
            <a:ext cx="59040" cy="619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CustomShape 340"/>
          <p:cNvSpPr/>
          <p:nvPr/>
        </p:nvSpPr>
        <p:spPr>
          <a:xfrm>
            <a:off x="5697720" y="3578400"/>
            <a:ext cx="5904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CustomShape 341"/>
          <p:cNvSpPr/>
          <p:nvPr/>
        </p:nvSpPr>
        <p:spPr>
          <a:xfrm>
            <a:off x="5819400" y="3767760"/>
            <a:ext cx="61920" cy="6444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CustomShape 342"/>
          <p:cNvSpPr/>
          <p:nvPr/>
        </p:nvSpPr>
        <p:spPr>
          <a:xfrm>
            <a:off x="2549880" y="308268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CustomShape 343"/>
          <p:cNvSpPr/>
          <p:nvPr/>
        </p:nvSpPr>
        <p:spPr>
          <a:xfrm>
            <a:off x="2142000" y="324576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CustomShape 344"/>
          <p:cNvSpPr/>
          <p:nvPr/>
        </p:nvSpPr>
        <p:spPr>
          <a:xfrm>
            <a:off x="2713320" y="29196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CustomShape 345"/>
          <p:cNvSpPr/>
          <p:nvPr/>
        </p:nvSpPr>
        <p:spPr>
          <a:xfrm>
            <a:off x="2876400" y="275616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CustomShape 346"/>
          <p:cNvSpPr/>
          <p:nvPr/>
        </p:nvSpPr>
        <p:spPr>
          <a:xfrm>
            <a:off x="2713320" y="32457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CustomShape 347"/>
          <p:cNvSpPr/>
          <p:nvPr/>
        </p:nvSpPr>
        <p:spPr>
          <a:xfrm>
            <a:off x="2060640" y="14508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" name="CustomShape 348"/>
          <p:cNvSpPr/>
          <p:nvPr/>
        </p:nvSpPr>
        <p:spPr>
          <a:xfrm>
            <a:off x="2549880" y="21852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CustomShape 349"/>
          <p:cNvSpPr/>
          <p:nvPr/>
        </p:nvSpPr>
        <p:spPr>
          <a:xfrm>
            <a:off x="3855240" y="53672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CustomShape 350"/>
          <p:cNvSpPr/>
          <p:nvPr/>
        </p:nvSpPr>
        <p:spPr>
          <a:xfrm>
            <a:off x="3610440" y="553032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" name="CustomShape 351"/>
          <p:cNvSpPr/>
          <p:nvPr/>
        </p:nvSpPr>
        <p:spPr>
          <a:xfrm>
            <a:off x="4100040" y="54486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" name="CustomShape 352"/>
          <p:cNvSpPr/>
          <p:nvPr/>
        </p:nvSpPr>
        <p:spPr>
          <a:xfrm>
            <a:off x="4181760" y="528552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" name="CustomShape 353"/>
          <p:cNvSpPr/>
          <p:nvPr/>
        </p:nvSpPr>
        <p:spPr>
          <a:xfrm>
            <a:off x="4018680" y="495936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" name="CustomShape 354"/>
          <p:cNvSpPr/>
          <p:nvPr/>
        </p:nvSpPr>
        <p:spPr>
          <a:xfrm>
            <a:off x="4263120" y="46328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" name="CustomShape 355"/>
          <p:cNvSpPr/>
          <p:nvPr/>
        </p:nvSpPr>
        <p:spPr>
          <a:xfrm>
            <a:off x="4589640" y="479592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" name="CustomShape 356"/>
          <p:cNvSpPr/>
          <p:nvPr/>
        </p:nvSpPr>
        <p:spPr>
          <a:xfrm>
            <a:off x="4018680" y="414324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" name="CustomShape 357"/>
          <p:cNvSpPr/>
          <p:nvPr/>
        </p:nvSpPr>
        <p:spPr>
          <a:xfrm>
            <a:off x="4100040" y="43880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CustomShape 358"/>
          <p:cNvSpPr/>
          <p:nvPr/>
        </p:nvSpPr>
        <p:spPr>
          <a:xfrm>
            <a:off x="5079240" y="479592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CustomShape 359"/>
          <p:cNvSpPr/>
          <p:nvPr/>
        </p:nvSpPr>
        <p:spPr>
          <a:xfrm>
            <a:off x="4752720" y="45511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" name="CustomShape 360"/>
          <p:cNvSpPr/>
          <p:nvPr/>
        </p:nvSpPr>
        <p:spPr>
          <a:xfrm>
            <a:off x="5731920" y="48776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CustomShape 361"/>
          <p:cNvSpPr/>
          <p:nvPr/>
        </p:nvSpPr>
        <p:spPr>
          <a:xfrm>
            <a:off x="4100040" y="59382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" name="CustomShape 362"/>
          <p:cNvSpPr/>
          <p:nvPr/>
        </p:nvSpPr>
        <p:spPr>
          <a:xfrm>
            <a:off x="3284280" y="58568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" name="CustomShape 363"/>
          <p:cNvSpPr/>
          <p:nvPr/>
        </p:nvSpPr>
        <p:spPr>
          <a:xfrm>
            <a:off x="3773880" y="463284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" name="CustomShape 364"/>
          <p:cNvSpPr/>
          <p:nvPr/>
        </p:nvSpPr>
        <p:spPr>
          <a:xfrm>
            <a:off x="3855240" y="41432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2" name="CustomShape 365"/>
          <p:cNvSpPr/>
          <p:nvPr/>
        </p:nvSpPr>
        <p:spPr>
          <a:xfrm>
            <a:off x="6302880" y="479592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CustomShape 366"/>
          <p:cNvSpPr/>
          <p:nvPr/>
        </p:nvSpPr>
        <p:spPr>
          <a:xfrm>
            <a:off x="5324040" y="45511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CustomShape 367"/>
          <p:cNvSpPr/>
          <p:nvPr/>
        </p:nvSpPr>
        <p:spPr>
          <a:xfrm>
            <a:off x="6384600" y="44697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CustomShape 368"/>
          <p:cNvSpPr/>
          <p:nvPr/>
        </p:nvSpPr>
        <p:spPr>
          <a:xfrm>
            <a:off x="5813280" y="43880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CustomShape 369"/>
          <p:cNvSpPr/>
          <p:nvPr/>
        </p:nvSpPr>
        <p:spPr>
          <a:xfrm>
            <a:off x="4263120" y="381708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CustomShape 370"/>
          <p:cNvSpPr/>
          <p:nvPr/>
        </p:nvSpPr>
        <p:spPr>
          <a:xfrm>
            <a:off x="3936960" y="34905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CustomShape 371"/>
          <p:cNvSpPr/>
          <p:nvPr/>
        </p:nvSpPr>
        <p:spPr>
          <a:xfrm>
            <a:off x="2876400" y="3164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CustomShape 372"/>
          <p:cNvSpPr/>
          <p:nvPr/>
        </p:nvSpPr>
        <p:spPr>
          <a:xfrm>
            <a:off x="1978920" y="12060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CustomShape 373"/>
          <p:cNvSpPr/>
          <p:nvPr/>
        </p:nvSpPr>
        <p:spPr>
          <a:xfrm>
            <a:off x="2876400" y="34088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CustomShape 374"/>
          <p:cNvSpPr/>
          <p:nvPr/>
        </p:nvSpPr>
        <p:spPr>
          <a:xfrm>
            <a:off x="2386800" y="33274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CustomShape 375"/>
          <p:cNvSpPr/>
          <p:nvPr/>
        </p:nvSpPr>
        <p:spPr>
          <a:xfrm>
            <a:off x="2549880" y="27561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CustomShape 376"/>
          <p:cNvSpPr/>
          <p:nvPr/>
        </p:nvSpPr>
        <p:spPr>
          <a:xfrm>
            <a:off x="1897200" y="30009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CustomShape 377"/>
          <p:cNvSpPr/>
          <p:nvPr/>
        </p:nvSpPr>
        <p:spPr>
          <a:xfrm>
            <a:off x="3039480" y="259308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CustomShape 378"/>
          <p:cNvSpPr/>
          <p:nvPr/>
        </p:nvSpPr>
        <p:spPr>
          <a:xfrm>
            <a:off x="3447360" y="29196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CustomShape 379"/>
          <p:cNvSpPr/>
          <p:nvPr/>
        </p:nvSpPr>
        <p:spPr>
          <a:xfrm>
            <a:off x="3610440" y="251136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CustomShape 380"/>
          <p:cNvSpPr/>
          <p:nvPr/>
        </p:nvSpPr>
        <p:spPr>
          <a:xfrm>
            <a:off x="3284280" y="22669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CustomShape 381"/>
          <p:cNvSpPr/>
          <p:nvPr/>
        </p:nvSpPr>
        <p:spPr>
          <a:xfrm>
            <a:off x="3121200" y="18586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CustomShape 382"/>
          <p:cNvSpPr/>
          <p:nvPr/>
        </p:nvSpPr>
        <p:spPr>
          <a:xfrm>
            <a:off x="3121200" y="24300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" name="CustomShape 383"/>
          <p:cNvSpPr/>
          <p:nvPr/>
        </p:nvSpPr>
        <p:spPr>
          <a:xfrm>
            <a:off x="3936960" y="3164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CustomShape 384"/>
          <p:cNvSpPr/>
          <p:nvPr/>
        </p:nvSpPr>
        <p:spPr>
          <a:xfrm>
            <a:off x="5242320" y="30009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" name="CustomShape 385"/>
          <p:cNvSpPr/>
          <p:nvPr/>
        </p:nvSpPr>
        <p:spPr>
          <a:xfrm>
            <a:off x="4915800" y="37353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CustomShape 386"/>
          <p:cNvSpPr/>
          <p:nvPr/>
        </p:nvSpPr>
        <p:spPr>
          <a:xfrm>
            <a:off x="4997520" y="38984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" name="CustomShape 387"/>
          <p:cNvSpPr/>
          <p:nvPr/>
        </p:nvSpPr>
        <p:spPr>
          <a:xfrm>
            <a:off x="5895000" y="234828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" name="CustomShape 388"/>
          <p:cNvSpPr/>
          <p:nvPr/>
        </p:nvSpPr>
        <p:spPr>
          <a:xfrm>
            <a:off x="5242320" y="234828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" name="CustomShape 389"/>
          <p:cNvSpPr/>
          <p:nvPr/>
        </p:nvSpPr>
        <p:spPr>
          <a:xfrm>
            <a:off x="5487120" y="259308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" name="CustomShape 390"/>
          <p:cNvSpPr/>
          <p:nvPr/>
        </p:nvSpPr>
        <p:spPr>
          <a:xfrm>
            <a:off x="6465960" y="234828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" name="CustomShape 391"/>
          <p:cNvSpPr/>
          <p:nvPr/>
        </p:nvSpPr>
        <p:spPr>
          <a:xfrm>
            <a:off x="5079240" y="19404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" name="CustomShape 392"/>
          <p:cNvSpPr/>
          <p:nvPr/>
        </p:nvSpPr>
        <p:spPr>
          <a:xfrm>
            <a:off x="2305080" y="161388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" name="CustomShape 393"/>
          <p:cNvSpPr/>
          <p:nvPr/>
        </p:nvSpPr>
        <p:spPr>
          <a:xfrm>
            <a:off x="1489320" y="120600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" name="CustomShape 394"/>
          <p:cNvSpPr/>
          <p:nvPr/>
        </p:nvSpPr>
        <p:spPr>
          <a:xfrm>
            <a:off x="1978920" y="5533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" name="CustomShape 395"/>
          <p:cNvSpPr/>
          <p:nvPr/>
        </p:nvSpPr>
        <p:spPr>
          <a:xfrm>
            <a:off x="5487120" y="153252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" name="CustomShape 396"/>
          <p:cNvSpPr/>
          <p:nvPr/>
        </p:nvSpPr>
        <p:spPr>
          <a:xfrm>
            <a:off x="4997520" y="11246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" name="CustomShape 397"/>
          <p:cNvSpPr/>
          <p:nvPr/>
        </p:nvSpPr>
        <p:spPr>
          <a:xfrm>
            <a:off x="5731920" y="8798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" name="CustomShape 398"/>
          <p:cNvSpPr/>
          <p:nvPr/>
        </p:nvSpPr>
        <p:spPr>
          <a:xfrm>
            <a:off x="5405400" y="10429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CustomShape 399"/>
          <p:cNvSpPr/>
          <p:nvPr/>
        </p:nvSpPr>
        <p:spPr>
          <a:xfrm>
            <a:off x="5242320" y="55332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CustomShape 400"/>
          <p:cNvSpPr/>
          <p:nvPr/>
        </p:nvSpPr>
        <p:spPr>
          <a:xfrm>
            <a:off x="7037280" y="24300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CustomShape 401"/>
          <p:cNvSpPr/>
          <p:nvPr/>
        </p:nvSpPr>
        <p:spPr>
          <a:xfrm>
            <a:off x="7363440" y="202212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" name="CustomShape 402"/>
          <p:cNvSpPr/>
          <p:nvPr/>
        </p:nvSpPr>
        <p:spPr>
          <a:xfrm>
            <a:off x="8016120" y="234828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" name="CustomShape 403"/>
          <p:cNvSpPr/>
          <p:nvPr/>
        </p:nvSpPr>
        <p:spPr>
          <a:xfrm>
            <a:off x="7853040" y="26748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" name="CustomShape 404"/>
          <p:cNvSpPr/>
          <p:nvPr/>
        </p:nvSpPr>
        <p:spPr>
          <a:xfrm>
            <a:off x="5650200" y="185868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CustomShape 405"/>
          <p:cNvSpPr/>
          <p:nvPr/>
        </p:nvSpPr>
        <p:spPr>
          <a:xfrm>
            <a:off x="5079240" y="7164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CustomShape 406"/>
          <p:cNvSpPr/>
          <p:nvPr/>
        </p:nvSpPr>
        <p:spPr>
          <a:xfrm>
            <a:off x="6710760" y="210348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CustomShape 407"/>
          <p:cNvSpPr/>
          <p:nvPr/>
        </p:nvSpPr>
        <p:spPr>
          <a:xfrm>
            <a:off x="6302880" y="21852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CustomShape 408"/>
          <p:cNvSpPr/>
          <p:nvPr/>
        </p:nvSpPr>
        <p:spPr>
          <a:xfrm>
            <a:off x="3529080" y="34905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CustomShape 409"/>
          <p:cNvSpPr/>
          <p:nvPr/>
        </p:nvSpPr>
        <p:spPr>
          <a:xfrm>
            <a:off x="4507920" y="25113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CustomShape 410"/>
          <p:cNvSpPr/>
          <p:nvPr/>
        </p:nvSpPr>
        <p:spPr>
          <a:xfrm>
            <a:off x="2876400" y="22669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CustomShape 411"/>
          <p:cNvSpPr/>
          <p:nvPr/>
        </p:nvSpPr>
        <p:spPr>
          <a:xfrm>
            <a:off x="4671360" y="381708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CustomShape 412"/>
          <p:cNvSpPr/>
          <p:nvPr/>
        </p:nvSpPr>
        <p:spPr>
          <a:xfrm>
            <a:off x="4589640" y="42249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CustomShape 413"/>
          <p:cNvSpPr/>
          <p:nvPr/>
        </p:nvSpPr>
        <p:spPr>
          <a:xfrm>
            <a:off x="4834440" y="42249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CustomShape 414"/>
          <p:cNvSpPr/>
          <p:nvPr/>
        </p:nvSpPr>
        <p:spPr>
          <a:xfrm>
            <a:off x="6139800" y="1940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CustomShape 415"/>
          <p:cNvSpPr/>
          <p:nvPr/>
        </p:nvSpPr>
        <p:spPr>
          <a:xfrm>
            <a:off x="5976720" y="16956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CustomShape 416"/>
          <p:cNvSpPr/>
          <p:nvPr/>
        </p:nvSpPr>
        <p:spPr>
          <a:xfrm>
            <a:off x="6465960" y="19404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CustomShape 417"/>
          <p:cNvSpPr/>
          <p:nvPr/>
        </p:nvSpPr>
        <p:spPr>
          <a:xfrm>
            <a:off x="6955560" y="16956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CustomShape 418"/>
          <p:cNvSpPr/>
          <p:nvPr/>
        </p:nvSpPr>
        <p:spPr>
          <a:xfrm>
            <a:off x="6874200" y="267480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CustomShape 419"/>
          <p:cNvSpPr/>
          <p:nvPr/>
        </p:nvSpPr>
        <p:spPr>
          <a:xfrm>
            <a:off x="7934760" y="291960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CustomShape 420"/>
          <p:cNvSpPr/>
          <p:nvPr/>
        </p:nvSpPr>
        <p:spPr>
          <a:xfrm>
            <a:off x="7771320" y="202212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CustomShape 421"/>
          <p:cNvSpPr/>
          <p:nvPr/>
        </p:nvSpPr>
        <p:spPr>
          <a:xfrm>
            <a:off x="4671360" y="44697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CustomShape 422"/>
          <p:cNvSpPr/>
          <p:nvPr/>
        </p:nvSpPr>
        <p:spPr>
          <a:xfrm>
            <a:off x="3692160" y="60199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CustomShape 423"/>
          <p:cNvSpPr/>
          <p:nvPr/>
        </p:nvSpPr>
        <p:spPr>
          <a:xfrm>
            <a:off x="6058080" y="42249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" name="CustomShape 424"/>
          <p:cNvSpPr/>
          <p:nvPr/>
        </p:nvSpPr>
        <p:spPr>
          <a:xfrm>
            <a:off x="6547680" y="51224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CustomShape 425"/>
          <p:cNvSpPr/>
          <p:nvPr/>
        </p:nvSpPr>
        <p:spPr>
          <a:xfrm>
            <a:off x="3936960" y="63460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" name="CustomShape 426"/>
          <p:cNvSpPr/>
          <p:nvPr/>
        </p:nvSpPr>
        <p:spPr>
          <a:xfrm>
            <a:off x="1652400" y="28378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" name="CustomShape 427"/>
          <p:cNvSpPr/>
          <p:nvPr/>
        </p:nvSpPr>
        <p:spPr>
          <a:xfrm>
            <a:off x="2142000" y="283788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" name="CustomShape 428"/>
          <p:cNvSpPr/>
          <p:nvPr/>
        </p:nvSpPr>
        <p:spPr>
          <a:xfrm>
            <a:off x="2060640" y="26748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" name="CustomShape 429"/>
          <p:cNvSpPr/>
          <p:nvPr/>
        </p:nvSpPr>
        <p:spPr>
          <a:xfrm>
            <a:off x="3447360" y="36536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" name="CustomShape 430"/>
          <p:cNvSpPr/>
          <p:nvPr/>
        </p:nvSpPr>
        <p:spPr>
          <a:xfrm>
            <a:off x="4181760" y="349056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" name="CustomShape 431"/>
          <p:cNvSpPr/>
          <p:nvPr/>
        </p:nvSpPr>
        <p:spPr>
          <a:xfrm>
            <a:off x="3692160" y="9612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" name="CustomShape 432"/>
          <p:cNvSpPr/>
          <p:nvPr/>
        </p:nvSpPr>
        <p:spPr>
          <a:xfrm>
            <a:off x="3773880" y="357228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" name="CustomShape 433"/>
          <p:cNvSpPr/>
          <p:nvPr/>
        </p:nvSpPr>
        <p:spPr>
          <a:xfrm>
            <a:off x="3121200" y="13694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CustomShape 434"/>
          <p:cNvSpPr/>
          <p:nvPr/>
        </p:nvSpPr>
        <p:spPr>
          <a:xfrm>
            <a:off x="3039480" y="357228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CustomShape 435"/>
          <p:cNvSpPr/>
          <p:nvPr/>
        </p:nvSpPr>
        <p:spPr>
          <a:xfrm>
            <a:off x="4100040" y="25113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CustomShape 436"/>
          <p:cNvSpPr/>
          <p:nvPr/>
        </p:nvSpPr>
        <p:spPr>
          <a:xfrm>
            <a:off x="3936960" y="16956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CustomShape 437"/>
          <p:cNvSpPr/>
          <p:nvPr/>
        </p:nvSpPr>
        <p:spPr>
          <a:xfrm>
            <a:off x="3773880" y="19404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CustomShape 438"/>
          <p:cNvSpPr/>
          <p:nvPr/>
        </p:nvSpPr>
        <p:spPr>
          <a:xfrm>
            <a:off x="4100040" y="21034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CustomShape 439"/>
          <p:cNvSpPr/>
          <p:nvPr/>
        </p:nvSpPr>
        <p:spPr>
          <a:xfrm>
            <a:off x="1407600" y="47196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CustomShape 440"/>
          <p:cNvSpPr/>
          <p:nvPr/>
        </p:nvSpPr>
        <p:spPr>
          <a:xfrm>
            <a:off x="1244520" y="7981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CustomShape 441"/>
          <p:cNvSpPr/>
          <p:nvPr/>
        </p:nvSpPr>
        <p:spPr>
          <a:xfrm>
            <a:off x="2223720" y="716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CustomShape 442"/>
          <p:cNvSpPr/>
          <p:nvPr/>
        </p:nvSpPr>
        <p:spPr>
          <a:xfrm>
            <a:off x="1734120" y="145080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CustomShape 443"/>
          <p:cNvSpPr/>
          <p:nvPr/>
        </p:nvSpPr>
        <p:spPr>
          <a:xfrm>
            <a:off x="3284280" y="3164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CustomShape 444"/>
          <p:cNvSpPr/>
          <p:nvPr/>
        </p:nvSpPr>
        <p:spPr>
          <a:xfrm>
            <a:off x="4915800" y="33274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CustomShape 445"/>
          <p:cNvSpPr/>
          <p:nvPr/>
        </p:nvSpPr>
        <p:spPr>
          <a:xfrm>
            <a:off x="4671360" y="33274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CustomShape 446"/>
          <p:cNvSpPr/>
          <p:nvPr/>
        </p:nvSpPr>
        <p:spPr>
          <a:xfrm>
            <a:off x="4915800" y="25113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CustomShape 447"/>
          <p:cNvSpPr/>
          <p:nvPr/>
        </p:nvSpPr>
        <p:spPr>
          <a:xfrm>
            <a:off x="5079240" y="27561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CustomShape 448"/>
          <p:cNvSpPr/>
          <p:nvPr/>
        </p:nvSpPr>
        <p:spPr>
          <a:xfrm>
            <a:off x="5731920" y="128772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CustomShape 449"/>
          <p:cNvSpPr/>
          <p:nvPr/>
        </p:nvSpPr>
        <p:spPr>
          <a:xfrm>
            <a:off x="5568840" y="47196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CustomShape 450"/>
          <p:cNvSpPr/>
          <p:nvPr/>
        </p:nvSpPr>
        <p:spPr>
          <a:xfrm>
            <a:off x="4915800" y="3902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CustomShape 451"/>
          <p:cNvSpPr/>
          <p:nvPr/>
        </p:nvSpPr>
        <p:spPr>
          <a:xfrm>
            <a:off x="5079240" y="22716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CustomShape 452"/>
          <p:cNvSpPr/>
          <p:nvPr/>
        </p:nvSpPr>
        <p:spPr>
          <a:xfrm>
            <a:off x="4671360" y="716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" name="CustomShape 453"/>
          <p:cNvSpPr/>
          <p:nvPr/>
        </p:nvSpPr>
        <p:spPr>
          <a:xfrm>
            <a:off x="533520" y="4648320"/>
            <a:ext cx="2819160" cy="11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is a local descriptor, e.g. SIFT vector.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1" name="TextShape 45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4599AFF-A169-4F22-9596-396C7F33C229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57" dur="indefinite" restart="never" nodeType="tmRoot">
          <p:childTnLst>
            <p:seq>
              <p:cTn id="758" dur="indefinite" nodeType="mainSeq">
                <p:childTnLst>
                  <p:par>
                    <p:cTn id="759" nodeType="clickEffect" fill="hold">
                      <p:stCondLst>
                        <p:cond delay="0"/>
                      </p:stCondLst>
                      <p:childTnLst>
                        <p:par>
                          <p:cTn id="7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61" nodeType="afterEffect" fill="hold" presetClass="exit" presetID="23" presetSubtype="27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762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3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766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76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9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770" nodeType="afterEffect" fill="hold" presetClass="exit" presetID="23" presetSubtype="27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77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2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4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775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77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8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779" nodeType="afterEffect" fill="hold" presetClass="exit" presetID="23" presetSubtype="27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780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nodeType="with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784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78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nodeType="clickEffect" fill="hold">
                      <p:stCondLst>
                        <p:cond delay="indefinite"/>
                      </p:stCondLst>
                      <p:childTnLst>
                        <p:par>
                          <p:cTn id="78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9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94" name="CustomShape 3"/>
          <p:cNvSpPr/>
          <p:nvPr/>
        </p:nvSpPr>
        <p:spPr>
          <a:xfrm>
            <a:off x="2549880" y="308268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CustomShape 4"/>
          <p:cNvSpPr/>
          <p:nvPr/>
        </p:nvSpPr>
        <p:spPr>
          <a:xfrm>
            <a:off x="2142000" y="324576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CustomShape 5"/>
          <p:cNvSpPr/>
          <p:nvPr/>
        </p:nvSpPr>
        <p:spPr>
          <a:xfrm>
            <a:off x="2713320" y="29196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CustomShape 6"/>
          <p:cNvSpPr/>
          <p:nvPr/>
        </p:nvSpPr>
        <p:spPr>
          <a:xfrm>
            <a:off x="2876400" y="275616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CustomShape 7"/>
          <p:cNvSpPr/>
          <p:nvPr/>
        </p:nvSpPr>
        <p:spPr>
          <a:xfrm>
            <a:off x="2713320" y="32457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CustomShape 8"/>
          <p:cNvSpPr/>
          <p:nvPr/>
        </p:nvSpPr>
        <p:spPr>
          <a:xfrm>
            <a:off x="2060640" y="14508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CustomShape 9"/>
          <p:cNvSpPr/>
          <p:nvPr/>
        </p:nvSpPr>
        <p:spPr>
          <a:xfrm>
            <a:off x="2549880" y="21852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CustomShape 10"/>
          <p:cNvSpPr/>
          <p:nvPr/>
        </p:nvSpPr>
        <p:spPr>
          <a:xfrm>
            <a:off x="3855240" y="53672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CustomShape 11"/>
          <p:cNvSpPr/>
          <p:nvPr/>
        </p:nvSpPr>
        <p:spPr>
          <a:xfrm>
            <a:off x="3610440" y="553032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CustomShape 12"/>
          <p:cNvSpPr/>
          <p:nvPr/>
        </p:nvSpPr>
        <p:spPr>
          <a:xfrm>
            <a:off x="4100040" y="54486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CustomShape 13"/>
          <p:cNvSpPr/>
          <p:nvPr/>
        </p:nvSpPr>
        <p:spPr>
          <a:xfrm>
            <a:off x="4181760" y="528552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" name="CustomShape 14"/>
          <p:cNvSpPr/>
          <p:nvPr/>
        </p:nvSpPr>
        <p:spPr>
          <a:xfrm>
            <a:off x="4018680" y="495936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" name="CustomShape 15"/>
          <p:cNvSpPr/>
          <p:nvPr/>
        </p:nvSpPr>
        <p:spPr>
          <a:xfrm>
            <a:off x="4263120" y="46328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" name="CustomShape 16"/>
          <p:cNvSpPr/>
          <p:nvPr/>
        </p:nvSpPr>
        <p:spPr>
          <a:xfrm>
            <a:off x="4589640" y="479592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" name="CustomShape 17"/>
          <p:cNvSpPr/>
          <p:nvPr/>
        </p:nvSpPr>
        <p:spPr>
          <a:xfrm>
            <a:off x="4018680" y="414324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CustomShape 18"/>
          <p:cNvSpPr/>
          <p:nvPr/>
        </p:nvSpPr>
        <p:spPr>
          <a:xfrm>
            <a:off x="4100040" y="43880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CustomShape 19"/>
          <p:cNvSpPr/>
          <p:nvPr/>
        </p:nvSpPr>
        <p:spPr>
          <a:xfrm>
            <a:off x="5079240" y="479592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CustomShape 20"/>
          <p:cNvSpPr/>
          <p:nvPr/>
        </p:nvSpPr>
        <p:spPr>
          <a:xfrm>
            <a:off x="4752720" y="45511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" name="CustomShape 21"/>
          <p:cNvSpPr/>
          <p:nvPr/>
        </p:nvSpPr>
        <p:spPr>
          <a:xfrm>
            <a:off x="5731920" y="48776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CustomShape 22"/>
          <p:cNvSpPr/>
          <p:nvPr/>
        </p:nvSpPr>
        <p:spPr>
          <a:xfrm>
            <a:off x="4100040" y="59382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CustomShape 23"/>
          <p:cNvSpPr/>
          <p:nvPr/>
        </p:nvSpPr>
        <p:spPr>
          <a:xfrm>
            <a:off x="3284280" y="58568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CustomShape 24"/>
          <p:cNvSpPr/>
          <p:nvPr/>
        </p:nvSpPr>
        <p:spPr>
          <a:xfrm>
            <a:off x="3773880" y="463284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CustomShape 25"/>
          <p:cNvSpPr/>
          <p:nvPr/>
        </p:nvSpPr>
        <p:spPr>
          <a:xfrm>
            <a:off x="3855240" y="41432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CustomShape 26"/>
          <p:cNvSpPr/>
          <p:nvPr/>
        </p:nvSpPr>
        <p:spPr>
          <a:xfrm>
            <a:off x="6302880" y="479592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CustomShape 27"/>
          <p:cNvSpPr/>
          <p:nvPr/>
        </p:nvSpPr>
        <p:spPr>
          <a:xfrm>
            <a:off x="5324040" y="45511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CustomShape 28"/>
          <p:cNvSpPr/>
          <p:nvPr/>
        </p:nvSpPr>
        <p:spPr>
          <a:xfrm>
            <a:off x="6384600" y="44697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" name="CustomShape 29"/>
          <p:cNvSpPr/>
          <p:nvPr/>
        </p:nvSpPr>
        <p:spPr>
          <a:xfrm>
            <a:off x="5813280" y="43880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CustomShape 30"/>
          <p:cNvSpPr/>
          <p:nvPr/>
        </p:nvSpPr>
        <p:spPr>
          <a:xfrm>
            <a:off x="4263120" y="381708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" name="CustomShape 31"/>
          <p:cNvSpPr/>
          <p:nvPr/>
        </p:nvSpPr>
        <p:spPr>
          <a:xfrm>
            <a:off x="3936960" y="34905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CustomShape 32"/>
          <p:cNvSpPr/>
          <p:nvPr/>
        </p:nvSpPr>
        <p:spPr>
          <a:xfrm>
            <a:off x="2876400" y="3164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CustomShape 33"/>
          <p:cNvSpPr/>
          <p:nvPr/>
        </p:nvSpPr>
        <p:spPr>
          <a:xfrm>
            <a:off x="1978920" y="12060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" name="CustomShape 34"/>
          <p:cNvSpPr/>
          <p:nvPr/>
        </p:nvSpPr>
        <p:spPr>
          <a:xfrm>
            <a:off x="2876400" y="34088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CustomShape 35"/>
          <p:cNvSpPr/>
          <p:nvPr/>
        </p:nvSpPr>
        <p:spPr>
          <a:xfrm>
            <a:off x="2386800" y="33274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" name="CustomShape 36"/>
          <p:cNvSpPr/>
          <p:nvPr/>
        </p:nvSpPr>
        <p:spPr>
          <a:xfrm>
            <a:off x="2549880" y="27561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" name="CustomShape 37"/>
          <p:cNvSpPr/>
          <p:nvPr/>
        </p:nvSpPr>
        <p:spPr>
          <a:xfrm>
            <a:off x="1897200" y="30009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CustomShape 38"/>
          <p:cNvSpPr/>
          <p:nvPr/>
        </p:nvSpPr>
        <p:spPr>
          <a:xfrm>
            <a:off x="3039480" y="259308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" name="CustomShape 39"/>
          <p:cNvSpPr/>
          <p:nvPr/>
        </p:nvSpPr>
        <p:spPr>
          <a:xfrm>
            <a:off x="3447360" y="29196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CustomShape 40"/>
          <p:cNvSpPr/>
          <p:nvPr/>
        </p:nvSpPr>
        <p:spPr>
          <a:xfrm>
            <a:off x="3610440" y="251136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CustomShape 41"/>
          <p:cNvSpPr/>
          <p:nvPr/>
        </p:nvSpPr>
        <p:spPr>
          <a:xfrm>
            <a:off x="3284280" y="22669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CustomShape 42"/>
          <p:cNvSpPr/>
          <p:nvPr/>
        </p:nvSpPr>
        <p:spPr>
          <a:xfrm>
            <a:off x="3121200" y="18586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CustomShape 43"/>
          <p:cNvSpPr/>
          <p:nvPr/>
        </p:nvSpPr>
        <p:spPr>
          <a:xfrm>
            <a:off x="3121200" y="24300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CustomShape 44"/>
          <p:cNvSpPr/>
          <p:nvPr/>
        </p:nvSpPr>
        <p:spPr>
          <a:xfrm>
            <a:off x="3936960" y="3164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" name="CustomShape 45"/>
          <p:cNvSpPr/>
          <p:nvPr/>
        </p:nvSpPr>
        <p:spPr>
          <a:xfrm>
            <a:off x="5242320" y="30009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CustomShape 46"/>
          <p:cNvSpPr/>
          <p:nvPr/>
        </p:nvSpPr>
        <p:spPr>
          <a:xfrm>
            <a:off x="4915800" y="37353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CustomShape 47"/>
          <p:cNvSpPr/>
          <p:nvPr/>
        </p:nvSpPr>
        <p:spPr>
          <a:xfrm>
            <a:off x="4997520" y="38984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CustomShape 48"/>
          <p:cNvSpPr/>
          <p:nvPr/>
        </p:nvSpPr>
        <p:spPr>
          <a:xfrm>
            <a:off x="5895000" y="234828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49"/>
          <p:cNvSpPr/>
          <p:nvPr/>
        </p:nvSpPr>
        <p:spPr>
          <a:xfrm>
            <a:off x="5242320" y="234828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" name="CustomShape 50"/>
          <p:cNvSpPr/>
          <p:nvPr/>
        </p:nvSpPr>
        <p:spPr>
          <a:xfrm>
            <a:off x="5487120" y="259308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" name="CustomShape 51"/>
          <p:cNvSpPr/>
          <p:nvPr/>
        </p:nvSpPr>
        <p:spPr>
          <a:xfrm>
            <a:off x="6465960" y="234828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" name="CustomShape 52"/>
          <p:cNvSpPr/>
          <p:nvPr/>
        </p:nvSpPr>
        <p:spPr>
          <a:xfrm>
            <a:off x="5079240" y="19404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" name="CustomShape 53"/>
          <p:cNvSpPr/>
          <p:nvPr/>
        </p:nvSpPr>
        <p:spPr>
          <a:xfrm>
            <a:off x="2305080" y="161388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" name="CustomShape 54"/>
          <p:cNvSpPr/>
          <p:nvPr/>
        </p:nvSpPr>
        <p:spPr>
          <a:xfrm>
            <a:off x="1489320" y="120600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" name="CustomShape 55"/>
          <p:cNvSpPr/>
          <p:nvPr/>
        </p:nvSpPr>
        <p:spPr>
          <a:xfrm>
            <a:off x="1978920" y="5533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" name="CustomShape 56"/>
          <p:cNvSpPr/>
          <p:nvPr/>
        </p:nvSpPr>
        <p:spPr>
          <a:xfrm>
            <a:off x="5487120" y="153252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" name="CustomShape 57"/>
          <p:cNvSpPr/>
          <p:nvPr/>
        </p:nvSpPr>
        <p:spPr>
          <a:xfrm>
            <a:off x="4997520" y="11246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" name="CustomShape 58"/>
          <p:cNvSpPr/>
          <p:nvPr/>
        </p:nvSpPr>
        <p:spPr>
          <a:xfrm>
            <a:off x="5731920" y="87984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" name="CustomShape 59"/>
          <p:cNvSpPr/>
          <p:nvPr/>
        </p:nvSpPr>
        <p:spPr>
          <a:xfrm>
            <a:off x="5405400" y="10429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CustomShape 60"/>
          <p:cNvSpPr/>
          <p:nvPr/>
        </p:nvSpPr>
        <p:spPr>
          <a:xfrm>
            <a:off x="5242320" y="55332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CustomShape 61"/>
          <p:cNvSpPr/>
          <p:nvPr/>
        </p:nvSpPr>
        <p:spPr>
          <a:xfrm>
            <a:off x="7037280" y="24300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CustomShape 62"/>
          <p:cNvSpPr/>
          <p:nvPr/>
        </p:nvSpPr>
        <p:spPr>
          <a:xfrm>
            <a:off x="7363440" y="202212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CustomShape 63"/>
          <p:cNvSpPr/>
          <p:nvPr/>
        </p:nvSpPr>
        <p:spPr>
          <a:xfrm>
            <a:off x="8016120" y="234828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CustomShape 64"/>
          <p:cNvSpPr/>
          <p:nvPr/>
        </p:nvSpPr>
        <p:spPr>
          <a:xfrm>
            <a:off x="7853040" y="26748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CustomShape 65"/>
          <p:cNvSpPr/>
          <p:nvPr/>
        </p:nvSpPr>
        <p:spPr>
          <a:xfrm>
            <a:off x="5650200" y="185868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CustomShape 66"/>
          <p:cNvSpPr/>
          <p:nvPr/>
        </p:nvSpPr>
        <p:spPr>
          <a:xfrm>
            <a:off x="5079240" y="7164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CustomShape 67"/>
          <p:cNvSpPr/>
          <p:nvPr/>
        </p:nvSpPr>
        <p:spPr>
          <a:xfrm>
            <a:off x="6710760" y="210348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CustomShape 68"/>
          <p:cNvSpPr/>
          <p:nvPr/>
        </p:nvSpPr>
        <p:spPr>
          <a:xfrm>
            <a:off x="6302880" y="21852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CustomShape 69"/>
          <p:cNvSpPr/>
          <p:nvPr/>
        </p:nvSpPr>
        <p:spPr>
          <a:xfrm>
            <a:off x="3529080" y="34905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CustomShape 70"/>
          <p:cNvSpPr/>
          <p:nvPr/>
        </p:nvSpPr>
        <p:spPr>
          <a:xfrm>
            <a:off x="4507920" y="25113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CustomShape 71"/>
          <p:cNvSpPr/>
          <p:nvPr/>
        </p:nvSpPr>
        <p:spPr>
          <a:xfrm>
            <a:off x="2876400" y="22669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" name="CustomShape 72"/>
          <p:cNvSpPr/>
          <p:nvPr/>
        </p:nvSpPr>
        <p:spPr>
          <a:xfrm>
            <a:off x="4671360" y="381708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" name="CustomShape 73"/>
          <p:cNvSpPr/>
          <p:nvPr/>
        </p:nvSpPr>
        <p:spPr>
          <a:xfrm>
            <a:off x="4589640" y="42249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" name="CustomShape 74"/>
          <p:cNvSpPr/>
          <p:nvPr/>
        </p:nvSpPr>
        <p:spPr>
          <a:xfrm>
            <a:off x="4834440" y="42249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CustomShape 75"/>
          <p:cNvSpPr/>
          <p:nvPr/>
        </p:nvSpPr>
        <p:spPr>
          <a:xfrm>
            <a:off x="6139800" y="1940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" name="CustomShape 76"/>
          <p:cNvSpPr/>
          <p:nvPr/>
        </p:nvSpPr>
        <p:spPr>
          <a:xfrm>
            <a:off x="5976720" y="16956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" name="CustomShape 77"/>
          <p:cNvSpPr/>
          <p:nvPr/>
        </p:nvSpPr>
        <p:spPr>
          <a:xfrm>
            <a:off x="6465960" y="19404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" name="CustomShape 78"/>
          <p:cNvSpPr/>
          <p:nvPr/>
        </p:nvSpPr>
        <p:spPr>
          <a:xfrm>
            <a:off x="6955560" y="16956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" name="CustomShape 79"/>
          <p:cNvSpPr/>
          <p:nvPr/>
        </p:nvSpPr>
        <p:spPr>
          <a:xfrm>
            <a:off x="6874200" y="267480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" name="CustomShape 80"/>
          <p:cNvSpPr/>
          <p:nvPr/>
        </p:nvSpPr>
        <p:spPr>
          <a:xfrm>
            <a:off x="7934760" y="291960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CustomShape 81"/>
          <p:cNvSpPr/>
          <p:nvPr/>
        </p:nvSpPr>
        <p:spPr>
          <a:xfrm>
            <a:off x="7771320" y="202212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CustomShape 82"/>
          <p:cNvSpPr/>
          <p:nvPr/>
        </p:nvSpPr>
        <p:spPr>
          <a:xfrm>
            <a:off x="4671360" y="44697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CustomShape 83"/>
          <p:cNvSpPr/>
          <p:nvPr/>
        </p:nvSpPr>
        <p:spPr>
          <a:xfrm>
            <a:off x="3692160" y="60199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" name="CustomShape 84"/>
          <p:cNvSpPr/>
          <p:nvPr/>
        </p:nvSpPr>
        <p:spPr>
          <a:xfrm>
            <a:off x="6058080" y="42249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" name="CustomShape 85"/>
          <p:cNvSpPr/>
          <p:nvPr/>
        </p:nvSpPr>
        <p:spPr>
          <a:xfrm>
            <a:off x="6547680" y="51224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CustomShape 86"/>
          <p:cNvSpPr/>
          <p:nvPr/>
        </p:nvSpPr>
        <p:spPr>
          <a:xfrm>
            <a:off x="3936960" y="63460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CustomShape 87"/>
          <p:cNvSpPr/>
          <p:nvPr/>
        </p:nvSpPr>
        <p:spPr>
          <a:xfrm>
            <a:off x="1652400" y="28378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" name="CustomShape 88"/>
          <p:cNvSpPr/>
          <p:nvPr/>
        </p:nvSpPr>
        <p:spPr>
          <a:xfrm>
            <a:off x="2142000" y="283788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CustomShape 89"/>
          <p:cNvSpPr/>
          <p:nvPr/>
        </p:nvSpPr>
        <p:spPr>
          <a:xfrm>
            <a:off x="2060640" y="26748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CustomShape 90"/>
          <p:cNvSpPr/>
          <p:nvPr/>
        </p:nvSpPr>
        <p:spPr>
          <a:xfrm>
            <a:off x="3447360" y="36536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CustomShape 91"/>
          <p:cNvSpPr/>
          <p:nvPr/>
        </p:nvSpPr>
        <p:spPr>
          <a:xfrm>
            <a:off x="4181760" y="349056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CustomShape 92"/>
          <p:cNvSpPr/>
          <p:nvPr/>
        </p:nvSpPr>
        <p:spPr>
          <a:xfrm>
            <a:off x="3692160" y="96120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CustomShape 93"/>
          <p:cNvSpPr/>
          <p:nvPr/>
        </p:nvSpPr>
        <p:spPr>
          <a:xfrm>
            <a:off x="3773880" y="357228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CustomShape 94"/>
          <p:cNvSpPr/>
          <p:nvPr/>
        </p:nvSpPr>
        <p:spPr>
          <a:xfrm>
            <a:off x="3121200" y="13694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CustomShape 95"/>
          <p:cNvSpPr/>
          <p:nvPr/>
        </p:nvSpPr>
        <p:spPr>
          <a:xfrm>
            <a:off x="3039480" y="357228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CustomShape 96"/>
          <p:cNvSpPr/>
          <p:nvPr/>
        </p:nvSpPr>
        <p:spPr>
          <a:xfrm>
            <a:off x="4100040" y="25113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CustomShape 97"/>
          <p:cNvSpPr/>
          <p:nvPr/>
        </p:nvSpPr>
        <p:spPr>
          <a:xfrm>
            <a:off x="3936960" y="16956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CustomShape 98"/>
          <p:cNvSpPr/>
          <p:nvPr/>
        </p:nvSpPr>
        <p:spPr>
          <a:xfrm>
            <a:off x="3773880" y="194040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CustomShape 99"/>
          <p:cNvSpPr/>
          <p:nvPr/>
        </p:nvSpPr>
        <p:spPr>
          <a:xfrm>
            <a:off x="4100040" y="21034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" name="CustomShape 100"/>
          <p:cNvSpPr/>
          <p:nvPr/>
        </p:nvSpPr>
        <p:spPr>
          <a:xfrm>
            <a:off x="1407600" y="47196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" name="CustomShape 101"/>
          <p:cNvSpPr/>
          <p:nvPr/>
        </p:nvSpPr>
        <p:spPr>
          <a:xfrm>
            <a:off x="1244520" y="79812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CustomShape 102"/>
          <p:cNvSpPr/>
          <p:nvPr/>
        </p:nvSpPr>
        <p:spPr>
          <a:xfrm>
            <a:off x="2223720" y="716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CustomShape 103"/>
          <p:cNvSpPr/>
          <p:nvPr/>
        </p:nvSpPr>
        <p:spPr>
          <a:xfrm>
            <a:off x="1734120" y="145080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CustomShape 104"/>
          <p:cNvSpPr/>
          <p:nvPr/>
        </p:nvSpPr>
        <p:spPr>
          <a:xfrm>
            <a:off x="3284280" y="3164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CustomShape 105"/>
          <p:cNvSpPr/>
          <p:nvPr/>
        </p:nvSpPr>
        <p:spPr>
          <a:xfrm>
            <a:off x="4915800" y="33274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CustomShape 106"/>
          <p:cNvSpPr/>
          <p:nvPr/>
        </p:nvSpPr>
        <p:spPr>
          <a:xfrm>
            <a:off x="4671360" y="332748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CustomShape 107"/>
          <p:cNvSpPr/>
          <p:nvPr/>
        </p:nvSpPr>
        <p:spPr>
          <a:xfrm>
            <a:off x="4915800" y="251136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CustomShape 108"/>
          <p:cNvSpPr/>
          <p:nvPr/>
        </p:nvSpPr>
        <p:spPr>
          <a:xfrm>
            <a:off x="5079240" y="2756160"/>
            <a:ext cx="8460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CustomShape 109"/>
          <p:cNvSpPr/>
          <p:nvPr/>
        </p:nvSpPr>
        <p:spPr>
          <a:xfrm>
            <a:off x="5731920" y="128772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CustomShape 110"/>
          <p:cNvSpPr/>
          <p:nvPr/>
        </p:nvSpPr>
        <p:spPr>
          <a:xfrm>
            <a:off x="5568840" y="47196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CustomShape 111"/>
          <p:cNvSpPr/>
          <p:nvPr/>
        </p:nvSpPr>
        <p:spPr>
          <a:xfrm>
            <a:off x="4915800" y="390240"/>
            <a:ext cx="8136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CustomShape 112"/>
          <p:cNvSpPr/>
          <p:nvPr/>
        </p:nvSpPr>
        <p:spPr>
          <a:xfrm>
            <a:off x="5079240" y="227160"/>
            <a:ext cx="84600" cy="813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CustomShape 113"/>
          <p:cNvSpPr/>
          <p:nvPr/>
        </p:nvSpPr>
        <p:spPr>
          <a:xfrm>
            <a:off x="4671360" y="716400"/>
            <a:ext cx="81360" cy="82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Line 114"/>
          <p:cNvSpPr/>
          <p:nvPr/>
        </p:nvSpPr>
        <p:spPr>
          <a:xfrm flipH="1">
            <a:off x="1652400" y="2674440"/>
            <a:ext cx="2692440" cy="2202120"/>
          </a:xfrm>
          <a:prstGeom prst="line">
            <a:avLst/>
          </a:prstGeom>
          <a:ln w="6336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Line 115"/>
          <p:cNvSpPr/>
          <p:nvPr/>
        </p:nvSpPr>
        <p:spPr>
          <a:xfrm flipV="1">
            <a:off x="4344840" y="390240"/>
            <a:ext cx="360" cy="2284200"/>
          </a:xfrm>
          <a:prstGeom prst="line">
            <a:avLst/>
          </a:prstGeom>
          <a:ln w="6336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Line 116"/>
          <p:cNvSpPr/>
          <p:nvPr/>
        </p:nvSpPr>
        <p:spPr>
          <a:xfrm>
            <a:off x="4344840" y="2674440"/>
            <a:ext cx="2692440" cy="1712880"/>
          </a:xfrm>
          <a:prstGeom prst="line">
            <a:avLst/>
          </a:prstGeom>
          <a:ln w="6336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CustomShape 117"/>
          <p:cNvSpPr/>
          <p:nvPr/>
        </p:nvSpPr>
        <p:spPr>
          <a:xfrm>
            <a:off x="3995640" y="4257720"/>
            <a:ext cx="406080" cy="407520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CustomShape 118"/>
          <p:cNvSpPr/>
          <p:nvPr/>
        </p:nvSpPr>
        <p:spPr>
          <a:xfrm>
            <a:off x="5724360" y="1808280"/>
            <a:ext cx="406080" cy="406080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CustomShape 119"/>
          <p:cNvSpPr/>
          <p:nvPr/>
        </p:nvSpPr>
        <p:spPr>
          <a:xfrm>
            <a:off x="2771640" y="1773360"/>
            <a:ext cx="407520" cy="406080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TextShape 120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D619FDB-D0A6-4375-B3C6-4879D76BA25C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91" dur="indefinite" restart="never" nodeType="tmRoot">
          <p:childTnLst>
            <p:seq>
              <p:cTn id="792" dur="indefinite" nodeType="mainSeq">
                <p:childTnLst>
                  <p:par>
                    <p:cTn id="793" nodeType="clickEffect" fill="hold">
                      <p:stCondLst>
                        <p:cond delay="0"/>
                      </p:stCondLst>
                      <p:childTnLst>
                        <p:par>
                          <p:cTn id="79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95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97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00"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03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4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805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806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807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808" nodeType="after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out">
                                      <p:cBhvr additive="repl">
                                        <p:cTn id="81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TextShape 1"/>
          <p:cNvSpPr txBox="1"/>
          <p:nvPr/>
        </p:nvSpPr>
        <p:spPr>
          <a:xfrm>
            <a:off x="457200" y="334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13" name="CustomShape 2"/>
          <p:cNvSpPr/>
          <p:nvPr/>
        </p:nvSpPr>
        <p:spPr>
          <a:xfrm>
            <a:off x="457200" y="10746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TextShape 3"/>
          <p:cNvSpPr txBox="1"/>
          <p:nvPr/>
        </p:nvSpPr>
        <p:spPr>
          <a:xfrm>
            <a:off x="457200" y="1219320"/>
            <a:ext cx="8686440" cy="3733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 high-dimensional descriptors to tokens/words by quantizing the feature space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15" name="CustomShape 4"/>
          <p:cNvSpPr/>
          <p:nvPr/>
        </p:nvSpPr>
        <p:spPr>
          <a:xfrm>
            <a:off x="1913400" y="3669840"/>
            <a:ext cx="720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6" name="CustomShape 5"/>
          <p:cNvSpPr/>
          <p:nvPr/>
        </p:nvSpPr>
        <p:spPr>
          <a:xfrm>
            <a:off x="860760" y="3048120"/>
            <a:ext cx="1283760" cy="14227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" name="CustomShape 6"/>
          <p:cNvSpPr/>
          <p:nvPr/>
        </p:nvSpPr>
        <p:spPr>
          <a:xfrm>
            <a:off x="860760" y="4608000"/>
            <a:ext cx="1283760" cy="14227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" name="CustomShape 7"/>
          <p:cNvSpPr/>
          <p:nvPr/>
        </p:nvSpPr>
        <p:spPr>
          <a:xfrm>
            <a:off x="1992600" y="3911760"/>
            <a:ext cx="1283760" cy="14227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CustomShape 8"/>
          <p:cNvSpPr/>
          <p:nvPr/>
        </p:nvSpPr>
        <p:spPr>
          <a:xfrm rot="4425000">
            <a:off x="1284120" y="3274200"/>
            <a:ext cx="244440" cy="24912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" name="CustomShape 9"/>
          <p:cNvSpPr/>
          <p:nvPr/>
        </p:nvSpPr>
        <p:spPr>
          <a:xfrm rot="1660200">
            <a:off x="1430640" y="3343680"/>
            <a:ext cx="487080" cy="44028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" name="CustomShape 10"/>
          <p:cNvSpPr/>
          <p:nvPr/>
        </p:nvSpPr>
        <p:spPr>
          <a:xfrm rot="2887800">
            <a:off x="979560" y="5323680"/>
            <a:ext cx="243360" cy="21996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" name="CustomShape 11"/>
          <p:cNvSpPr/>
          <p:nvPr/>
        </p:nvSpPr>
        <p:spPr>
          <a:xfrm rot="5038800">
            <a:off x="1040760" y="3641400"/>
            <a:ext cx="244440" cy="24912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" name="CustomShape 12"/>
          <p:cNvSpPr/>
          <p:nvPr/>
        </p:nvSpPr>
        <p:spPr>
          <a:xfrm rot="4100400">
            <a:off x="1625760" y="3985200"/>
            <a:ext cx="243360" cy="21996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" name="CustomShape 13"/>
          <p:cNvSpPr/>
          <p:nvPr/>
        </p:nvSpPr>
        <p:spPr>
          <a:xfrm rot="5038800">
            <a:off x="1111680" y="4933080"/>
            <a:ext cx="244440" cy="24912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" name="CustomShape 14"/>
          <p:cNvSpPr/>
          <p:nvPr/>
        </p:nvSpPr>
        <p:spPr>
          <a:xfrm rot="4100400">
            <a:off x="2988360" y="4856400"/>
            <a:ext cx="243360" cy="21996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" name="CustomShape 15"/>
          <p:cNvSpPr/>
          <p:nvPr/>
        </p:nvSpPr>
        <p:spPr>
          <a:xfrm rot="823200">
            <a:off x="1255680" y="5381280"/>
            <a:ext cx="291600" cy="2912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" name="CustomShape 16"/>
          <p:cNvSpPr/>
          <p:nvPr/>
        </p:nvSpPr>
        <p:spPr>
          <a:xfrm rot="823200">
            <a:off x="2224800" y="4453200"/>
            <a:ext cx="291600" cy="2912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" name="CustomShape 17"/>
          <p:cNvSpPr/>
          <p:nvPr/>
        </p:nvSpPr>
        <p:spPr>
          <a:xfrm>
            <a:off x="3657600" y="5112720"/>
            <a:ext cx="23619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Descriptor’s feature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9" name="CustomShape 18"/>
          <p:cNvSpPr/>
          <p:nvPr/>
        </p:nvSpPr>
        <p:spPr>
          <a:xfrm flipV="1">
            <a:off x="3936240" y="4233600"/>
            <a:ext cx="144756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0" name="CustomShape 19"/>
          <p:cNvSpPr/>
          <p:nvPr/>
        </p:nvSpPr>
        <p:spPr>
          <a:xfrm flipV="1">
            <a:off x="3936240" y="2842560"/>
            <a:ext cx="360" cy="143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1" name="CustomShape 20"/>
          <p:cNvSpPr/>
          <p:nvPr/>
        </p:nvSpPr>
        <p:spPr>
          <a:xfrm>
            <a:off x="3936240" y="4291200"/>
            <a:ext cx="1447560" cy="57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2" name="CustomShape 21"/>
          <p:cNvSpPr/>
          <p:nvPr/>
        </p:nvSpPr>
        <p:spPr>
          <a:xfrm>
            <a:off x="1674360" y="3405960"/>
            <a:ext cx="2421360" cy="339840"/>
          </a:xfrm>
          <a:prstGeom prst="curvedConnector4">
            <a:avLst>
              <a:gd name="adj1" fmla="val 49931"/>
              <a:gd name="adj2" fmla="val 167207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3" name="CustomShape 22"/>
          <p:cNvSpPr/>
          <p:nvPr/>
        </p:nvSpPr>
        <p:spPr>
          <a:xfrm flipV="1">
            <a:off x="2370960" y="3978360"/>
            <a:ext cx="2176200" cy="59904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4" name="CustomShape 23"/>
          <p:cNvSpPr/>
          <p:nvPr/>
        </p:nvSpPr>
        <p:spPr>
          <a:xfrm>
            <a:off x="4044240" y="22302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" name="CustomShape 24"/>
          <p:cNvSpPr/>
          <p:nvPr/>
        </p:nvSpPr>
        <p:spPr>
          <a:xfrm>
            <a:off x="3924000" y="38206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" name="CustomShape 25"/>
          <p:cNvSpPr/>
          <p:nvPr/>
        </p:nvSpPr>
        <p:spPr>
          <a:xfrm>
            <a:off x="4092840" y="37263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" name="CustomShape 26"/>
          <p:cNvSpPr/>
          <p:nvPr/>
        </p:nvSpPr>
        <p:spPr>
          <a:xfrm>
            <a:off x="4138560" y="367812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" name="CustomShape 27"/>
          <p:cNvSpPr/>
          <p:nvPr/>
        </p:nvSpPr>
        <p:spPr>
          <a:xfrm>
            <a:off x="4092840" y="38206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" name="CustomShape 28"/>
          <p:cNvSpPr/>
          <p:nvPr/>
        </p:nvSpPr>
        <p:spPr>
          <a:xfrm>
            <a:off x="3901320" y="32947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" name="CustomShape 29"/>
          <p:cNvSpPr/>
          <p:nvPr/>
        </p:nvSpPr>
        <p:spPr>
          <a:xfrm>
            <a:off x="4044240" y="35092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" name="CustomShape 30"/>
          <p:cNvSpPr/>
          <p:nvPr/>
        </p:nvSpPr>
        <p:spPr>
          <a:xfrm>
            <a:off x="4427280" y="44445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CustomShape 31"/>
          <p:cNvSpPr/>
          <p:nvPr/>
        </p:nvSpPr>
        <p:spPr>
          <a:xfrm>
            <a:off x="4356000" y="44935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CustomShape 32"/>
          <p:cNvSpPr/>
          <p:nvPr/>
        </p:nvSpPr>
        <p:spPr>
          <a:xfrm>
            <a:off x="4498920" y="446760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CustomShape 33"/>
          <p:cNvSpPr/>
          <p:nvPr/>
        </p:nvSpPr>
        <p:spPr>
          <a:xfrm>
            <a:off x="4521600" y="442188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CustomShape 34"/>
          <p:cNvSpPr/>
          <p:nvPr/>
        </p:nvSpPr>
        <p:spPr>
          <a:xfrm>
            <a:off x="4476240" y="43246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" name="CustomShape 35"/>
          <p:cNvSpPr/>
          <p:nvPr/>
        </p:nvSpPr>
        <p:spPr>
          <a:xfrm>
            <a:off x="4547520" y="42303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" name="CustomShape 36"/>
          <p:cNvSpPr/>
          <p:nvPr/>
        </p:nvSpPr>
        <p:spPr>
          <a:xfrm>
            <a:off x="4641840" y="427572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8" name="CustomShape 37"/>
          <p:cNvSpPr/>
          <p:nvPr/>
        </p:nvSpPr>
        <p:spPr>
          <a:xfrm>
            <a:off x="4476240" y="408384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CustomShape 38"/>
          <p:cNvSpPr/>
          <p:nvPr/>
        </p:nvSpPr>
        <p:spPr>
          <a:xfrm>
            <a:off x="4498920" y="41583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CustomShape 39"/>
          <p:cNvSpPr/>
          <p:nvPr/>
        </p:nvSpPr>
        <p:spPr>
          <a:xfrm>
            <a:off x="4785120" y="427572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" name="CustomShape 40"/>
          <p:cNvSpPr/>
          <p:nvPr/>
        </p:nvSpPr>
        <p:spPr>
          <a:xfrm>
            <a:off x="4690800" y="420444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" name="CustomShape 41"/>
          <p:cNvSpPr/>
          <p:nvPr/>
        </p:nvSpPr>
        <p:spPr>
          <a:xfrm>
            <a:off x="4976640" y="43016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" name="CustomShape 42"/>
          <p:cNvSpPr/>
          <p:nvPr/>
        </p:nvSpPr>
        <p:spPr>
          <a:xfrm>
            <a:off x="4498920" y="46134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" name="CustomShape 43"/>
          <p:cNvSpPr/>
          <p:nvPr/>
        </p:nvSpPr>
        <p:spPr>
          <a:xfrm>
            <a:off x="4258800" y="458784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" name="CustomShape 44"/>
          <p:cNvSpPr/>
          <p:nvPr/>
        </p:nvSpPr>
        <p:spPr>
          <a:xfrm>
            <a:off x="4401360" y="42303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" name="CustomShape 45"/>
          <p:cNvSpPr/>
          <p:nvPr/>
        </p:nvSpPr>
        <p:spPr>
          <a:xfrm>
            <a:off x="4427280" y="408384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" name="CustomShape 46"/>
          <p:cNvSpPr/>
          <p:nvPr/>
        </p:nvSpPr>
        <p:spPr>
          <a:xfrm>
            <a:off x="5145840" y="42757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" name="CustomShape 47"/>
          <p:cNvSpPr/>
          <p:nvPr/>
        </p:nvSpPr>
        <p:spPr>
          <a:xfrm>
            <a:off x="4856400" y="420444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" name="CustomShape 48"/>
          <p:cNvSpPr/>
          <p:nvPr/>
        </p:nvSpPr>
        <p:spPr>
          <a:xfrm>
            <a:off x="5168880" y="41814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" name="CustomShape 49"/>
          <p:cNvSpPr/>
          <p:nvPr/>
        </p:nvSpPr>
        <p:spPr>
          <a:xfrm>
            <a:off x="5002560" y="41583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" name="CustomShape 50"/>
          <p:cNvSpPr/>
          <p:nvPr/>
        </p:nvSpPr>
        <p:spPr>
          <a:xfrm>
            <a:off x="4547520" y="39895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" name="CustomShape 51"/>
          <p:cNvSpPr/>
          <p:nvPr/>
        </p:nvSpPr>
        <p:spPr>
          <a:xfrm>
            <a:off x="4450320" y="389232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" name="CustomShape 52"/>
          <p:cNvSpPr/>
          <p:nvPr/>
        </p:nvSpPr>
        <p:spPr>
          <a:xfrm>
            <a:off x="4138560" y="37980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" name="CustomShape 53"/>
          <p:cNvSpPr/>
          <p:nvPr/>
        </p:nvSpPr>
        <p:spPr>
          <a:xfrm>
            <a:off x="3875040" y="322272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" name="CustomShape 54"/>
          <p:cNvSpPr/>
          <p:nvPr/>
        </p:nvSpPr>
        <p:spPr>
          <a:xfrm>
            <a:off x="4138560" y="38696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" name="CustomShape 55"/>
          <p:cNvSpPr/>
          <p:nvPr/>
        </p:nvSpPr>
        <p:spPr>
          <a:xfrm>
            <a:off x="3995280" y="38469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" name="CustomShape 56"/>
          <p:cNvSpPr/>
          <p:nvPr/>
        </p:nvSpPr>
        <p:spPr>
          <a:xfrm>
            <a:off x="4044240" y="36781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" name="CustomShape 57"/>
          <p:cNvSpPr/>
          <p:nvPr/>
        </p:nvSpPr>
        <p:spPr>
          <a:xfrm>
            <a:off x="3852360" y="374940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" name="CustomShape 58"/>
          <p:cNvSpPr/>
          <p:nvPr/>
        </p:nvSpPr>
        <p:spPr>
          <a:xfrm>
            <a:off x="4187160" y="362916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" name="CustomShape 59"/>
          <p:cNvSpPr/>
          <p:nvPr/>
        </p:nvSpPr>
        <p:spPr>
          <a:xfrm>
            <a:off x="4307400" y="37263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" name="CustomShape 60"/>
          <p:cNvSpPr/>
          <p:nvPr/>
        </p:nvSpPr>
        <p:spPr>
          <a:xfrm>
            <a:off x="4356000" y="36061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" name="CustomShape 61"/>
          <p:cNvSpPr/>
          <p:nvPr/>
        </p:nvSpPr>
        <p:spPr>
          <a:xfrm>
            <a:off x="4258800" y="35348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" name="CustomShape 62"/>
          <p:cNvSpPr/>
          <p:nvPr/>
        </p:nvSpPr>
        <p:spPr>
          <a:xfrm>
            <a:off x="4209840" y="34142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" name="CustomShape 63"/>
          <p:cNvSpPr/>
          <p:nvPr/>
        </p:nvSpPr>
        <p:spPr>
          <a:xfrm>
            <a:off x="4209840" y="35838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" name="CustomShape 64"/>
          <p:cNvSpPr/>
          <p:nvPr/>
        </p:nvSpPr>
        <p:spPr>
          <a:xfrm>
            <a:off x="4450320" y="37980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" name="CustomShape 65"/>
          <p:cNvSpPr/>
          <p:nvPr/>
        </p:nvSpPr>
        <p:spPr>
          <a:xfrm>
            <a:off x="4834080" y="374940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" name="CustomShape 66"/>
          <p:cNvSpPr/>
          <p:nvPr/>
        </p:nvSpPr>
        <p:spPr>
          <a:xfrm>
            <a:off x="4739400" y="396648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" name="CustomShape 67"/>
          <p:cNvSpPr/>
          <p:nvPr/>
        </p:nvSpPr>
        <p:spPr>
          <a:xfrm>
            <a:off x="4762080" y="401256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" name="CustomShape 68"/>
          <p:cNvSpPr/>
          <p:nvPr/>
        </p:nvSpPr>
        <p:spPr>
          <a:xfrm>
            <a:off x="5025600" y="35575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" name="CustomShape 69"/>
          <p:cNvSpPr/>
          <p:nvPr/>
        </p:nvSpPr>
        <p:spPr>
          <a:xfrm>
            <a:off x="4834080" y="35575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" name="CustomShape 70"/>
          <p:cNvSpPr/>
          <p:nvPr/>
        </p:nvSpPr>
        <p:spPr>
          <a:xfrm>
            <a:off x="4905360" y="362916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" name="CustomShape 71"/>
          <p:cNvSpPr/>
          <p:nvPr/>
        </p:nvSpPr>
        <p:spPr>
          <a:xfrm>
            <a:off x="5194080" y="35575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" name="CustomShape 72"/>
          <p:cNvSpPr/>
          <p:nvPr/>
        </p:nvSpPr>
        <p:spPr>
          <a:xfrm>
            <a:off x="4785120" y="343728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" name="CustomShape 73"/>
          <p:cNvSpPr/>
          <p:nvPr/>
        </p:nvSpPr>
        <p:spPr>
          <a:xfrm>
            <a:off x="3972600" y="33429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" name="CustomShape 74"/>
          <p:cNvSpPr/>
          <p:nvPr/>
        </p:nvSpPr>
        <p:spPr>
          <a:xfrm>
            <a:off x="3732120" y="32227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" name="CustomShape 75"/>
          <p:cNvSpPr/>
          <p:nvPr/>
        </p:nvSpPr>
        <p:spPr>
          <a:xfrm>
            <a:off x="3875040" y="30315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" name="CustomShape 76"/>
          <p:cNvSpPr/>
          <p:nvPr/>
        </p:nvSpPr>
        <p:spPr>
          <a:xfrm>
            <a:off x="4905360" y="331740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" name="CustomShape 77"/>
          <p:cNvSpPr/>
          <p:nvPr/>
        </p:nvSpPr>
        <p:spPr>
          <a:xfrm>
            <a:off x="4762080" y="32000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" name="CustomShape 78"/>
          <p:cNvSpPr/>
          <p:nvPr/>
        </p:nvSpPr>
        <p:spPr>
          <a:xfrm>
            <a:off x="4976640" y="312588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" name="CustomShape 79"/>
          <p:cNvSpPr/>
          <p:nvPr/>
        </p:nvSpPr>
        <p:spPr>
          <a:xfrm>
            <a:off x="4882320" y="31741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" name="CustomShape 80"/>
          <p:cNvSpPr/>
          <p:nvPr/>
        </p:nvSpPr>
        <p:spPr>
          <a:xfrm>
            <a:off x="4834080" y="30315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" name="CustomShape 81"/>
          <p:cNvSpPr/>
          <p:nvPr/>
        </p:nvSpPr>
        <p:spPr>
          <a:xfrm>
            <a:off x="5360400" y="35838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" name="CustomShape 82"/>
          <p:cNvSpPr/>
          <p:nvPr/>
        </p:nvSpPr>
        <p:spPr>
          <a:xfrm>
            <a:off x="5457600" y="34632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" name="CustomShape 83"/>
          <p:cNvSpPr/>
          <p:nvPr/>
        </p:nvSpPr>
        <p:spPr>
          <a:xfrm>
            <a:off x="5649120" y="35575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" name="CustomShape 84"/>
          <p:cNvSpPr/>
          <p:nvPr/>
        </p:nvSpPr>
        <p:spPr>
          <a:xfrm>
            <a:off x="5600880" y="365508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" name="CustomShape 85"/>
          <p:cNvSpPr/>
          <p:nvPr/>
        </p:nvSpPr>
        <p:spPr>
          <a:xfrm>
            <a:off x="4953600" y="34142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" name="CustomShape 86"/>
          <p:cNvSpPr/>
          <p:nvPr/>
        </p:nvSpPr>
        <p:spPr>
          <a:xfrm>
            <a:off x="4785120" y="30798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" name="CustomShape 87"/>
          <p:cNvSpPr/>
          <p:nvPr/>
        </p:nvSpPr>
        <p:spPr>
          <a:xfrm>
            <a:off x="5266080" y="34862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" name="CustomShape 88"/>
          <p:cNvSpPr/>
          <p:nvPr/>
        </p:nvSpPr>
        <p:spPr>
          <a:xfrm>
            <a:off x="5145840" y="35092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" name="CustomShape 89"/>
          <p:cNvSpPr/>
          <p:nvPr/>
        </p:nvSpPr>
        <p:spPr>
          <a:xfrm>
            <a:off x="4330080" y="389232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CustomShape 90"/>
          <p:cNvSpPr/>
          <p:nvPr/>
        </p:nvSpPr>
        <p:spPr>
          <a:xfrm>
            <a:off x="4619160" y="36061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" name="CustomShape 91"/>
          <p:cNvSpPr/>
          <p:nvPr/>
        </p:nvSpPr>
        <p:spPr>
          <a:xfrm>
            <a:off x="4138560" y="35348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" name="CustomShape 92"/>
          <p:cNvSpPr/>
          <p:nvPr/>
        </p:nvSpPr>
        <p:spPr>
          <a:xfrm>
            <a:off x="4667760" y="39895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" name="CustomShape 93"/>
          <p:cNvSpPr/>
          <p:nvPr/>
        </p:nvSpPr>
        <p:spPr>
          <a:xfrm>
            <a:off x="4641840" y="41097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" name="CustomShape 94"/>
          <p:cNvSpPr/>
          <p:nvPr/>
        </p:nvSpPr>
        <p:spPr>
          <a:xfrm>
            <a:off x="4713840" y="41097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" name="CustomShape 95"/>
          <p:cNvSpPr/>
          <p:nvPr/>
        </p:nvSpPr>
        <p:spPr>
          <a:xfrm>
            <a:off x="5096880" y="343728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" name="CustomShape 96"/>
          <p:cNvSpPr/>
          <p:nvPr/>
        </p:nvSpPr>
        <p:spPr>
          <a:xfrm>
            <a:off x="5048640" y="336600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" name="CustomShape 97"/>
          <p:cNvSpPr/>
          <p:nvPr/>
        </p:nvSpPr>
        <p:spPr>
          <a:xfrm>
            <a:off x="5194080" y="34372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" name="CustomShape 98"/>
          <p:cNvSpPr/>
          <p:nvPr/>
        </p:nvSpPr>
        <p:spPr>
          <a:xfrm>
            <a:off x="5337360" y="336600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" name="CustomShape 99"/>
          <p:cNvSpPr/>
          <p:nvPr/>
        </p:nvSpPr>
        <p:spPr>
          <a:xfrm>
            <a:off x="5311440" y="365508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" name="CustomShape 100"/>
          <p:cNvSpPr/>
          <p:nvPr/>
        </p:nvSpPr>
        <p:spPr>
          <a:xfrm>
            <a:off x="5623200" y="37263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" name="CustomShape 101"/>
          <p:cNvSpPr/>
          <p:nvPr/>
        </p:nvSpPr>
        <p:spPr>
          <a:xfrm>
            <a:off x="5577840" y="34632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" name="CustomShape 102"/>
          <p:cNvSpPr/>
          <p:nvPr/>
        </p:nvSpPr>
        <p:spPr>
          <a:xfrm>
            <a:off x="4667760" y="41814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" name="CustomShape 103"/>
          <p:cNvSpPr/>
          <p:nvPr/>
        </p:nvSpPr>
        <p:spPr>
          <a:xfrm>
            <a:off x="4379040" y="463608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" name="CustomShape 104"/>
          <p:cNvSpPr/>
          <p:nvPr/>
        </p:nvSpPr>
        <p:spPr>
          <a:xfrm>
            <a:off x="5073840" y="41097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" name="CustomShape 105"/>
          <p:cNvSpPr/>
          <p:nvPr/>
        </p:nvSpPr>
        <p:spPr>
          <a:xfrm>
            <a:off x="5217120" y="43729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CustomShape 106"/>
          <p:cNvSpPr/>
          <p:nvPr/>
        </p:nvSpPr>
        <p:spPr>
          <a:xfrm>
            <a:off x="4450320" y="47336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CustomShape 107"/>
          <p:cNvSpPr/>
          <p:nvPr/>
        </p:nvSpPr>
        <p:spPr>
          <a:xfrm>
            <a:off x="3781080" y="370044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" name="CustomShape 108"/>
          <p:cNvSpPr/>
          <p:nvPr/>
        </p:nvSpPr>
        <p:spPr>
          <a:xfrm>
            <a:off x="3924000" y="370044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" name="CustomShape 109"/>
          <p:cNvSpPr/>
          <p:nvPr/>
        </p:nvSpPr>
        <p:spPr>
          <a:xfrm>
            <a:off x="3901320" y="365508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" name="CustomShape 110"/>
          <p:cNvSpPr/>
          <p:nvPr/>
        </p:nvSpPr>
        <p:spPr>
          <a:xfrm>
            <a:off x="4307400" y="39412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" name="CustomShape 111"/>
          <p:cNvSpPr/>
          <p:nvPr/>
        </p:nvSpPr>
        <p:spPr>
          <a:xfrm>
            <a:off x="4521600" y="389232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" name="CustomShape 112"/>
          <p:cNvSpPr/>
          <p:nvPr/>
        </p:nvSpPr>
        <p:spPr>
          <a:xfrm>
            <a:off x="4379040" y="315108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" name="CustomShape 113"/>
          <p:cNvSpPr/>
          <p:nvPr/>
        </p:nvSpPr>
        <p:spPr>
          <a:xfrm>
            <a:off x="4401360" y="39182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" name="CustomShape 114"/>
          <p:cNvSpPr/>
          <p:nvPr/>
        </p:nvSpPr>
        <p:spPr>
          <a:xfrm>
            <a:off x="4209840" y="327168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" name="CustomShape 115"/>
          <p:cNvSpPr/>
          <p:nvPr/>
        </p:nvSpPr>
        <p:spPr>
          <a:xfrm>
            <a:off x="4187160" y="39182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" name="CustomShape 116"/>
          <p:cNvSpPr/>
          <p:nvPr/>
        </p:nvSpPr>
        <p:spPr>
          <a:xfrm>
            <a:off x="4498920" y="36061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" name="CustomShape 117"/>
          <p:cNvSpPr/>
          <p:nvPr/>
        </p:nvSpPr>
        <p:spPr>
          <a:xfrm>
            <a:off x="4450320" y="336600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" name="CustomShape 118"/>
          <p:cNvSpPr/>
          <p:nvPr/>
        </p:nvSpPr>
        <p:spPr>
          <a:xfrm>
            <a:off x="4401360" y="343728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" name="CustomShape 119"/>
          <p:cNvSpPr/>
          <p:nvPr/>
        </p:nvSpPr>
        <p:spPr>
          <a:xfrm>
            <a:off x="4498920" y="34862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" name="CustomShape 120"/>
          <p:cNvSpPr/>
          <p:nvPr/>
        </p:nvSpPr>
        <p:spPr>
          <a:xfrm>
            <a:off x="3709080" y="30085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" name="CustomShape 121"/>
          <p:cNvSpPr/>
          <p:nvPr/>
        </p:nvSpPr>
        <p:spPr>
          <a:xfrm>
            <a:off x="3660840" y="31028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" name="CustomShape 122"/>
          <p:cNvSpPr/>
          <p:nvPr/>
        </p:nvSpPr>
        <p:spPr>
          <a:xfrm>
            <a:off x="3947040" y="30798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" name="CustomShape 123"/>
          <p:cNvSpPr/>
          <p:nvPr/>
        </p:nvSpPr>
        <p:spPr>
          <a:xfrm>
            <a:off x="3803760" y="329472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" name="CustomShape 124"/>
          <p:cNvSpPr/>
          <p:nvPr/>
        </p:nvSpPr>
        <p:spPr>
          <a:xfrm>
            <a:off x="4258800" y="37980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" name="CustomShape 125"/>
          <p:cNvSpPr/>
          <p:nvPr/>
        </p:nvSpPr>
        <p:spPr>
          <a:xfrm>
            <a:off x="4739400" y="38469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" name="CustomShape 126"/>
          <p:cNvSpPr/>
          <p:nvPr/>
        </p:nvSpPr>
        <p:spPr>
          <a:xfrm>
            <a:off x="4667760" y="38469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" name="CustomShape 127"/>
          <p:cNvSpPr/>
          <p:nvPr/>
        </p:nvSpPr>
        <p:spPr>
          <a:xfrm>
            <a:off x="4739400" y="36061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" name="CustomShape 128"/>
          <p:cNvSpPr/>
          <p:nvPr/>
        </p:nvSpPr>
        <p:spPr>
          <a:xfrm>
            <a:off x="4785120" y="367812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" name="CustomShape 129"/>
          <p:cNvSpPr/>
          <p:nvPr/>
        </p:nvSpPr>
        <p:spPr>
          <a:xfrm>
            <a:off x="4976640" y="324576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1" name="CustomShape 130"/>
          <p:cNvSpPr/>
          <p:nvPr/>
        </p:nvSpPr>
        <p:spPr>
          <a:xfrm>
            <a:off x="4931280" y="30085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2" name="CustomShape 131"/>
          <p:cNvSpPr/>
          <p:nvPr/>
        </p:nvSpPr>
        <p:spPr>
          <a:xfrm>
            <a:off x="4739400" y="298260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3" name="CustomShape 132"/>
          <p:cNvSpPr/>
          <p:nvPr/>
        </p:nvSpPr>
        <p:spPr>
          <a:xfrm>
            <a:off x="4785120" y="293400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" name="CustomShape 133"/>
          <p:cNvSpPr/>
          <p:nvPr/>
        </p:nvSpPr>
        <p:spPr>
          <a:xfrm>
            <a:off x="4667760" y="30798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" name="Line 134"/>
          <p:cNvSpPr/>
          <p:nvPr/>
        </p:nvSpPr>
        <p:spPr>
          <a:xfrm flipH="1">
            <a:off x="3780720" y="3654720"/>
            <a:ext cx="789840" cy="646560"/>
          </a:xfrm>
          <a:prstGeom prst="line">
            <a:avLst/>
          </a:prstGeom>
          <a:ln w="6336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" name="Line 135"/>
          <p:cNvSpPr/>
          <p:nvPr/>
        </p:nvSpPr>
        <p:spPr>
          <a:xfrm flipV="1">
            <a:off x="4570560" y="2982240"/>
            <a:ext cx="360" cy="672480"/>
          </a:xfrm>
          <a:prstGeom prst="line">
            <a:avLst/>
          </a:prstGeom>
          <a:ln w="6336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" name="Line 136"/>
          <p:cNvSpPr/>
          <p:nvPr/>
        </p:nvSpPr>
        <p:spPr>
          <a:xfrm>
            <a:off x="4570560" y="3654720"/>
            <a:ext cx="789840" cy="503640"/>
          </a:xfrm>
          <a:prstGeom prst="line">
            <a:avLst/>
          </a:prstGeom>
          <a:ln w="6336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" name="CustomShape 137"/>
          <p:cNvSpPr/>
          <p:nvPr/>
        </p:nvSpPr>
        <p:spPr>
          <a:xfrm>
            <a:off x="4467600" y="4118400"/>
            <a:ext cx="119880" cy="119880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9" name="CustomShape 138"/>
          <p:cNvSpPr/>
          <p:nvPr/>
        </p:nvSpPr>
        <p:spPr>
          <a:xfrm>
            <a:off x="4977000" y="3400200"/>
            <a:ext cx="117000" cy="117000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50" name="CustomShape 139"/>
          <p:cNvSpPr/>
          <p:nvPr/>
        </p:nvSpPr>
        <p:spPr>
          <a:xfrm>
            <a:off x="4109760" y="3388680"/>
            <a:ext cx="119880" cy="119880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51" name="CustomShape 140"/>
          <p:cNvSpPr/>
          <p:nvPr/>
        </p:nvSpPr>
        <p:spPr>
          <a:xfrm>
            <a:off x="6110280" y="2414520"/>
            <a:ext cx="3033360" cy="23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1840" indent="-231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Quantize via clustering, let cluster centers be the prototype “words”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1840" indent="-231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2" name="CustomShape 141"/>
          <p:cNvSpPr/>
          <p:nvPr/>
        </p:nvSpPr>
        <p:spPr>
          <a:xfrm>
            <a:off x="6110280" y="4484520"/>
            <a:ext cx="3033360" cy="30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1840" indent="-231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Determine which word to assign to each new image region by finding the closest cluster center.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3" name="CustomShape 142"/>
          <p:cNvSpPr/>
          <p:nvPr/>
        </p:nvSpPr>
        <p:spPr>
          <a:xfrm>
            <a:off x="1905120" y="4126320"/>
            <a:ext cx="1097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Word #2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4" name="CustomShape 143"/>
          <p:cNvSpPr/>
          <p:nvPr/>
        </p:nvSpPr>
        <p:spPr>
          <a:xfrm>
            <a:off x="1885680" y="4080240"/>
            <a:ext cx="2602080" cy="37512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5" name="CustomShape 144"/>
          <p:cNvSpPr/>
          <p:nvPr/>
        </p:nvSpPr>
        <p:spPr>
          <a:xfrm flipV="1">
            <a:off x="1407960" y="4659120"/>
            <a:ext cx="2947680" cy="85608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6" name="CustomShape 145"/>
          <p:cNvSpPr/>
          <p:nvPr/>
        </p:nvSpPr>
        <p:spPr>
          <a:xfrm>
            <a:off x="7696080" y="6550200"/>
            <a:ext cx="1904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7" name="TextShape 146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0C68E2F-357A-4A09-828D-DC546246349F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11" dur="indefinite" restart="never" nodeType="tmRoot">
          <p:childTnLst>
            <p:seq>
              <p:cTn id="812" dur="indefinite" nodeType="mainSeq">
                <p:childTnLst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>
                                            <p:txEl>
                                              <p:pRg st="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7" fill="hold">
                      <p:stCondLst>
                        <p:cond delay="indefinite"/>
                      </p:stCondLst>
                      <p:childTnLst>
                        <p:par>
                          <p:cTn id="818" fill="hold">
                            <p:stCondLst>
                              <p:cond delay="0"/>
                            </p:stCondLst>
                            <p:childTnLst>
                              <p:par>
                                <p:cTn id="8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9" fill="hold">
                      <p:stCondLst>
                        <p:cond delay="indefinite"/>
                      </p:stCondLst>
                      <p:childTnLst>
                        <p:par>
                          <p:cTn id="840" fill="hold">
                            <p:stCondLst>
                              <p:cond delay="0"/>
                            </p:stCondLst>
                            <p:childTnLst>
                              <p:par>
                                <p:cTn id="8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3" fill="hold">
                      <p:stCondLst>
                        <p:cond delay="indefinite"/>
                      </p:stCondLst>
                      <p:childTnLst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nodeType="clickEffect" fill="hold" presetClass="emph" presetID="7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2000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TextShape 1"/>
          <p:cNvSpPr txBox="1"/>
          <p:nvPr/>
        </p:nvSpPr>
        <p:spPr>
          <a:xfrm>
            <a:off x="457200" y="334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words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59" name="CustomShape 2"/>
          <p:cNvSpPr/>
          <p:nvPr/>
        </p:nvSpPr>
        <p:spPr>
          <a:xfrm>
            <a:off x="457200" y="10746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0" name="TextShape 3"/>
          <p:cNvSpPr txBox="1"/>
          <p:nvPr/>
        </p:nvSpPr>
        <p:spPr>
          <a:xfrm>
            <a:off x="457200" y="1219320"/>
            <a:ext cx="8686440" cy="3733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 high-dimensional descriptors to tokens/words by quantizing the feature space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61" name="CustomShape 4"/>
          <p:cNvSpPr/>
          <p:nvPr/>
        </p:nvSpPr>
        <p:spPr>
          <a:xfrm>
            <a:off x="1913400" y="3669840"/>
            <a:ext cx="7207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2" name="CustomShape 5"/>
          <p:cNvSpPr/>
          <p:nvPr/>
        </p:nvSpPr>
        <p:spPr>
          <a:xfrm>
            <a:off x="860760" y="3048120"/>
            <a:ext cx="1283760" cy="14227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" name="CustomShape 6"/>
          <p:cNvSpPr/>
          <p:nvPr/>
        </p:nvSpPr>
        <p:spPr>
          <a:xfrm>
            <a:off x="860760" y="4608000"/>
            <a:ext cx="1283760" cy="14227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" name="CustomShape 7"/>
          <p:cNvSpPr/>
          <p:nvPr/>
        </p:nvSpPr>
        <p:spPr>
          <a:xfrm>
            <a:off x="1992600" y="3911760"/>
            <a:ext cx="1283760" cy="14227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" name="CustomShape 8"/>
          <p:cNvSpPr/>
          <p:nvPr/>
        </p:nvSpPr>
        <p:spPr>
          <a:xfrm rot="4425000">
            <a:off x="1284120" y="3274200"/>
            <a:ext cx="244440" cy="24912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" name="CustomShape 9"/>
          <p:cNvSpPr/>
          <p:nvPr/>
        </p:nvSpPr>
        <p:spPr>
          <a:xfrm rot="1660200">
            <a:off x="1430640" y="3343680"/>
            <a:ext cx="487080" cy="44028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" name="CustomShape 10"/>
          <p:cNvSpPr/>
          <p:nvPr/>
        </p:nvSpPr>
        <p:spPr>
          <a:xfrm rot="2887800">
            <a:off x="979560" y="5323680"/>
            <a:ext cx="243360" cy="21996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" name="CustomShape 11"/>
          <p:cNvSpPr/>
          <p:nvPr/>
        </p:nvSpPr>
        <p:spPr>
          <a:xfrm rot="5038800">
            <a:off x="1040760" y="3641400"/>
            <a:ext cx="244440" cy="24912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" name="CustomShape 12"/>
          <p:cNvSpPr/>
          <p:nvPr/>
        </p:nvSpPr>
        <p:spPr>
          <a:xfrm rot="4100400">
            <a:off x="1625760" y="3985200"/>
            <a:ext cx="243360" cy="21996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" name="CustomShape 13"/>
          <p:cNvSpPr/>
          <p:nvPr/>
        </p:nvSpPr>
        <p:spPr>
          <a:xfrm rot="5038800">
            <a:off x="1111680" y="4933080"/>
            <a:ext cx="244440" cy="24912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" name="CustomShape 14"/>
          <p:cNvSpPr/>
          <p:nvPr/>
        </p:nvSpPr>
        <p:spPr>
          <a:xfrm rot="4100400">
            <a:off x="2988360" y="4856400"/>
            <a:ext cx="243360" cy="21996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" name="CustomShape 15"/>
          <p:cNvSpPr/>
          <p:nvPr/>
        </p:nvSpPr>
        <p:spPr>
          <a:xfrm rot="823200">
            <a:off x="1255680" y="5381280"/>
            <a:ext cx="291600" cy="2912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" name="CustomShape 16"/>
          <p:cNvSpPr/>
          <p:nvPr/>
        </p:nvSpPr>
        <p:spPr>
          <a:xfrm rot="823200">
            <a:off x="2224800" y="4453200"/>
            <a:ext cx="291600" cy="291240"/>
          </a:xfrm>
          <a:prstGeom prst="rect">
            <a:avLst/>
          </a:prstGeom>
          <a:noFill/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" name="CustomShape 17"/>
          <p:cNvSpPr/>
          <p:nvPr/>
        </p:nvSpPr>
        <p:spPr>
          <a:xfrm>
            <a:off x="3657600" y="5112720"/>
            <a:ext cx="23619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Descriptor’s feature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5" name="CustomShape 18"/>
          <p:cNvSpPr/>
          <p:nvPr/>
        </p:nvSpPr>
        <p:spPr>
          <a:xfrm flipV="1">
            <a:off x="3936240" y="4233600"/>
            <a:ext cx="144756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6" name="CustomShape 19"/>
          <p:cNvSpPr/>
          <p:nvPr/>
        </p:nvSpPr>
        <p:spPr>
          <a:xfrm flipV="1">
            <a:off x="3936240" y="2842560"/>
            <a:ext cx="360" cy="143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7" name="CustomShape 20"/>
          <p:cNvSpPr/>
          <p:nvPr/>
        </p:nvSpPr>
        <p:spPr>
          <a:xfrm>
            <a:off x="3936240" y="4291200"/>
            <a:ext cx="1447560" cy="57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8" name="CustomShape 21"/>
          <p:cNvSpPr/>
          <p:nvPr/>
        </p:nvSpPr>
        <p:spPr>
          <a:xfrm>
            <a:off x="1674360" y="3405960"/>
            <a:ext cx="2421360" cy="339840"/>
          </a:xfrm>
          <a:prstGeom prst="curvedConnector4">
            <a:avLst>
              <a:gd name="adj1" fmla="val 49931"/>
              <a:gd name="adj2" fmla="val 167207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9" name="CustomShape 22"/>
          <p:cNvSpPr/>
          <p:nvPr/>
        </p:nvSpPr>
        <p:spPr>
          <a:xfrm flipV="1">
            <a:off x="2370960" y="3978360"/>
            <a:ext cx="2176200" cy="59904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0" name="CustomShape 23"/>
          <p:cNvSpPr/>
          <p:nvPr/>
        </p:nvSpPr>
        <p:spPr>
          <a:xfrm>
            <a:off x="4044240" y="22302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" name="CustomShape 24"/>
          <p:cNvSpPr/>
          <p:nvPr/>
        </p:nvSpPr>
        <p:spPr>
          <a:xfrm>
            <a:off x="3924000" y="38206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" name="CustomShape 25"/>
          <p:cNvSpPr/>
          <p:nvPr/>
        </p:nvSpPr>
        <p:spPr>
          <a:xfrm>
            <a:off x="4092840" y="37263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" name="CustomShape 26"/>
          <p:cNvSpPr/>
          <p:nvPr/>
        </p:nvSpPr>
        <p:spPr>
          <a:xfrm>
            <a:off x="4138560" y="367812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" name="CustomShape 27"/>
          <p:cNvSpPr/>
          <p:nvPr/>
        </p:nvSpPr>
        <p:spPr>
          <a:xfrm>
            <a:off x="4092840" y="38206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" name="CustomShape 28"/>
          <p:cNvSpPr/>
          <p:nvPr/>
        </p:nvSpPr>
        <p:spPr>
          <a:xfrm>
            <a:off x="3901320" y="32947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" name="CustomShape 29"/>
          <p:cNvSpPr/>
          <p:nvPr/>
        </p:nvSpPr>
        <p:spPr>
          <a:xfrm>
            <a:off x="4044240" y="35092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" name="CustomShape 30"/>
          <p:cNvSpPr/>
          <p:nvPr/>
        </p:nvSpPr>
        <p:spPr>
          <a:xfrm>
            <a:off x="4427280" y="44445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" name="CustomShape 31"/>
          <p:cNvSpPr/>
          <p:nvPr/>
        </p:nvSpPr>
        <p:spPr>
          <a:xfrm>
            <a:off x="4356000" y="44935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" name="CustomShape 32"/>
          <p:cNvSpPr/>
          <p:nvPr/>
        </p:nvSpPr>
        <p:spPr>
          <a:xfrm>
            <a:off x="4498920" y="446760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" name="CustomShape 33"/>
          <p:cNvSpPr/>
          <p:nvPr/>
        </p:nvSpPr>
        <p:spPr>
          <a:xfrm>
            <a:off x="4521600" y="442188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" name="CustomShape 34"/>
          <p:cNvSpPr/>
          <p:nvPr/>
        </p:nvSpPr>
        <p:spPr>
          <a:xfrm>
            <a:off x="4476240" y="43246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" name="CustomShape 35"/>
          <p:cNvSpPr/>
          <p:nvPr/>
        </p:nvSpPr>
        <p:spPr>
          <a:xfrm>
            <a:off x="4547520" y="42303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" name="CustomShape 36"/>
          <p:cNvSpPr/>
          <p:nvPr/>
        </p:nvSpPr>
        <p:spPr>
          <a:xfrm>
            <a:off x="4641840" y="427572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" name="CustomShape 37"/>
          <p:cNvSpPr/>
          <p:nvPr/>
        </p:nvSpPr>
        <p:spPr>
          <a:xfrm>
            <a:off x="4476240" y="408384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" name="CustomShape 38"/>
          <p:cNvSpPr/>
          <p:nvPr/>
        </p:nvSpPr>
        <p:spPr>
          <a:xfrm>
            <a:off x="4498920" y="41583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" name="CustomShape 39"/>
          <p:cNvSpPr/>
          <p:nvPr/>
        </p:nvSpPr>
        <p:spPr>
          <a:xfrm>
            <a:off x="4785120" y="427572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" name="CustomShape 40"/>
          <p:cNvSpPr/>
          <p:nvPr/>
        </p:nvSpPr>
        <p:spPr>
          <a:xfrm>
            <a:off x="4690800" y="420444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" name="CustomShape 41"/>
          <p:cNvSpPr/>
          <p:nvPr/>
        </p:nvSpPr>
        <p:spPr>
          <a:xfrm>
            <a:off x="4976640" y="43016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" name="CustomShape 42"/>
          <p:cNvSpPr/>
          <p:nvPr/>
        </p:nvSpPr>
        <p:spPr>
          <a:xfrm>
            <a:off x="4498920" y="46134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" name="CustomShape 43"/>
          <p:cNvSpPr/>
          <p:nvPr/>
        </p:nvSpPr>
        <p:spPr>
          <a:xfrm>
            <a:off x="4258800" y="458784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" name="CustomShape 44"/>
          <p:cNvSpPr/>
          <p:nvPr/>
        </p:nvSpPr>
        <p:spPr>
          <a:xfrm>
            <a:off x="4401360" y="42303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" name="CustomShape 45"/>
          <p:cNvSpPr/>
          <p:nvPr/>
        </p:nvSpPr>
        <p:spPr>
          <a:xfrm>
            <a:off x="4427280" y="408384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3" name="CustomShape 46"/>
          <p:cNvSpPr/>
          <p:nvPr/>
        </p:nvSpPr>
        <p:spPr>
          <a:xfrm>
            <a:off x="5145840" y="42757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" name="CustomShape 47"/>
          <p:cNvSpPr/>
          <p:nvPr/>
        </p:nvSpPr>
        <p:spPr>
          <a:xfrm>
            <a:off x="4856400" y="420444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" name="CustomShape 48"/>
          <p:cNvSpPr/>
          <p:nvPr/>
        </p:nvSpPr>
        <p:spPr>
          <a:xfrm>
            <a:off x="5168880" y="41814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" name="CustomShape 49"/>
          <p:cNvSpPr/>
          <p:nvPr/>
        </p:nvSpPr>
        <p:spPr>
          <a:xfrm>
            <a:off x="5002560" y="41583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" name="CustomShape 50"/>
          <p:cNvSpPr/>
          <p:nvPr/>
        </p:nvSpPr>
        <p:spPr>
          <a:xfrm>
            <a:off x="4547520" y="39895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" name="CustomShape 51"/>
          <p:cNvSpPr/>
          <p:nvPr/>
        </p:nvSpPr>
        <p:spPr>
          <a:xfrm>
            <a:off x="4450320" y="389232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" name="CustomShape 52"/>
          <p:cNvSpPr/>
          <p:nvPr/>
        </p:nvSpPr>
        <p:spPr>
          <a:xfrm>
            <a:off x="4138560" y="37980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" name="CustomShape 53"/>
          <p:cNvSpPr/>
          <p:nvPr/>
        </p:nvSpPr>
        <p:spPr>
          <a:xfrm>
            <a:off x="3875040" y="322272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" name="CustomShape 54"/>
          <p:cNvSpPr/>
          <p:nvPr/>
        </p:nvSpPr>
        <p:spPr>
          <a:xfrm>
            <a:off x="4138560" y="38696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" name="CustomShape 55"/>
          <p:cNvSpPr/>
          <p:nvPr/>
        </p:nvSpPr>
        <p:spPr>
          <a:xfrm>
            <a:off x="3995280" y="38469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" name="CustomShape 56"/>
          <p:cNvSpPr/>
          <p:nvPr/>
        </p:nvSpPr>
        <p:spPr>
          <a:xfrm>
            <a:off x="4044240" y="36781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" name="CustomShape 57"/>
          <p:cNvSpPr/>
          <p:nvPr/>
        </p:nvSpPr>
        <p:spPr>
          <a:xfrm>
            <a:off x="3852360" y="374940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" name="CustomShape 58"/>
          <p:cNvSpPr/>
          <p:nvPr/>
        </p:nvSpPr>
        <p:spPr>
          <a:xfrm>
            <a:off x="4187160" y="362916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" name="CustomShape 59"/>
          <p:cNvSpPr/>
          <p:nvPr/>
        </p:nvSpPr>
        <p:spPr>
          <a:xfrm>
            <a:off x="4307400" y="37263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" name="CustomShape 60"/>
          <p:cNvSpPr/>
          <p:nvPr/>
        </p:nvSpPr>
        <p:spPr>
          <a:xfrm>
            <a:off x="4356000" y="36061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" name="CustomShape 61"/>
          <p:cNvSpPr/>
          <p:nvPr/>
        </p:nvSpPr>
        <p:spPr>
          <a:xfrm>
            <a:off x="4258800" y="35348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" name="CustomShape 62"/>
          <p:cNvSpPr/>
          <p:nvPr/>
        </p:nvSpPr>
        <p:spPr>
          <a:xfrm>
            <a:off x="4209840" y="34142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" name="CustomShape 63"/>
          <p:cNvSpPr/>
          <p:nvPr/>
        </p:nvSpPr>
        <p:spPr>
          <a:xfrm>
            <a:off x="4209840" y="35838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" name="CustomShape 64"/>
          <p:cNvSpPr/>
          <p:nvPr/>
        </p:nvSpPr>
        <p:spPr>
          <a:xfrm>
            <a:off x="4450320" y="37980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" name="CustomShape 65"/>
          <p:cNvSpPr/>
          <p:nvPr/>
        </p:nvSpPr>
        <p:spPr>
          <a:xfrm>
            <a:off x="4834080" y="374940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" name="CustomShape 66"/>
          <p:cNvSpPr/>
          <p:nvPr/>
        </p:nvSpPr>
        <p:spPr>
          <a:xfrm>
            <a:off x="4739400" y="396648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" name="CustomShape 67"/>
          <p:cNvSpPr/>
          <p:nvPr/>
        </p:nvSpPr>
        <p:spPr>
          <a:xfrm>
            <a:off x="4762080" y="401256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" name="CustomShape 68"/>
          <p:cNvSpPr/>
          <p:nvPr/>
        </p:nvSpPr>
        <p:spPr>
          <a:xfrm>
            <a:off x="5025600" y="35575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" name="CustomShape 69"/>
          <p:cNvSpPr/>
          <p:nvPr/>
        </p:nvSpPr>
        <p:spPr>
          <a:xfrm>
            <a:off x="4834080" y="35575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" name="CustomShape 70"/>
          <p:cNvSpPr/>
          <p:nvPr/>
        </p:nvSpPr>
        <p:spPr>
          <a:xfrm>
            <a:off x="4905360" y="362916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" name="CustomShape 71"/>
          <p:cNvSpPr/>
          <p:nvPr/>
        </p:nvSpPr>
        <p:spPr>
          <a:xfrm>
            <a:off x="5194080" y="35575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" name="CustomShape 72"/>
          <p:cNvSpPr/>
          <p:nvPr/>
        </p:nvSpPr>
        <p:spPr>
          <a:xfrm>
            <a:off x="4785120" y="343728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" name="CustomShape 73"/>
          <p:cNvSpPr/>
          <p:nvPr/>
        </p:nvSpPr>
        <p:spPr>
          <a:xfrm>
            <a:off x="3972600" y="33429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" name="CustomShape 74"/>
          <p:cNvSpPr/>
          <p:nvPr/>
        </p:nvSpPr>
        <p:spPr>
          <a:xfrm>
            <a:off x="3732120" y="32227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" name="CustomShape 75"/>
          <p:cNvSpPr/>
          <p:nvPr/>
        </p:nvSpPr>
        <p:spPr>
          <a:xfrm>
            <a:off x="3875040" y="30315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" name="CustomShape 76"/>
          <p:cNvSpPr/>
          <p:nvPr/>
        </p:nvSpPr>
        <p:spPr>
          <a:xfrm>
            <a:off x="4905360" y="331740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" name="CustomShape 77"/>
          <p:cNvSpPr/>
          <p:nvPr/>
        </p:nvSpPr>
        <p:spPr>
          <a:xfrm>
            <a:off x="4762080" y="32000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" name="CustomShape 78"/>
          <p:cNvSpPr/>
          <p:nvPr/>
        </p:nvSpPr>
        <p:spPr>
          <a:xfrm>
            <a:off x="4976640" y="312588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" name="CustomShape 79"/>
          <p:cNvSpPr/>
          <p:nvPr/>
        </p:nvSpPr>
        <p:spPr>
          <a:xfrm>
            <a:off x="4882320" y="31741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" name="CustomShape 80"/>
          <p:cNvSpPr/>
          <p:nvPr/>
        </p:nvSpPr>
        <p:spPr>
          <a:xfrm>
            <a:off x="4834080" y="30315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" name="CustomShape 81"/>
          <p:cNvSpPr/>
          <p:nvPr/>
        </p:nvSpPr>
        <p:spPr>
          <a:xfrm>
            <a:off x="5360400" y="35838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" name="CustomShape 82"/>
          <p:cNvSpPr/>
          <p:nvPr/>
        </p:nvSpPr>
        <p:spPr>
          <a:xfrm>
            <a:off x="5457600" y="34632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" name="CustomShape 83"/>
          <p:cNvSpPr/>
          <p:nvPr/>
        </p:nvSpPr>
        <p:spPr>
          <a:xfrm>
            <a:off x="5649120" y="355752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" name="CustomShape 84"/>
          <p:cNvSpPr/>
          <p:nvPr/>
        </p:nvSpPr>
        <p:spPr>
          <a:xfrm>
            <a:off x="5600880" y="365508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" name="CustomShape 85"/>
          <p:cNvSpPr/>
          <p:nvPr/>
        </p:nvSpPr>
        <p:spPr>
          <a:xfrm>
            <a:off x="4953600" y="34142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" name="CustomShape 86"/>
          <p:cNvSpPr/>
          <p:nvPr/>
        </p:nvSpPr>
        <p:spPr>
          <a:xfrm>
            <a:off x="4785120" y="30798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" name="CustomShape 87"/>
          <p:cNvSpPr/>
          <p:nvPr/>
        </p:nvSpPr>
        <p:spPr>
          <a:xfrm>
            <a:off x="5266080" y="34862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" name="CustomShape 88"/>
          <p:cNvSpPr/>
          <p:nvPr/>
        </p:nvSpPr>
        <p:spPr>
          <a:xfrm>
            <a:off x="5145840" y="35092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" name="CustomShape 89"/>
          <p:cNvSpPr/>
          <p:nvPr/>
        </p:nvSpPr>
        <p:spPr>
          <a:xfrm>
            <a:off x="4330080" y="389232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" name="CustomShape 90"/>
          <p:cNvSpPr/>
          <p:nvPr/>
        </p:nvSpPr>
        <p:spPr>
          <a:xfrm>
            <a:off x="4619160" y="36061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" name="CustomShape 91"/>
          <p:cNvSpPr/>
          <p:nvPr/>
        </p:nvSpPr>
        <p:spPr>
          <a:xfrm>
            <a:off x="4138560" y="35348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" name="CustomShape 92"/>
          <p:cNvSpPr/>
          <p:nvPr/>
        </p:nvSpPr>
        <p:spPr>
          <a:xfrm>
            <a:off x="4667760" y="39895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" name="CustomShape 93"/>
          <p:cNvSpPr/>
          <p:nvPr/>
        </p:nvSpPr>
        <p:spPr>
          <a:xfrm>
            <a:off x="4641840" y="41097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" name="CustomShape 94"/>
          <p:cNvSpPr/>
          <p:nvPr/>
        </p:nvSpPr>
        <p:spPr>
          <a:xfrm>
            <a:off x="4713840" y="41097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" name="CustomShape 95"/>
          <p:cNvSpPr/>
          <p:nvPr/>
        </p:nvSpPr>
        <p:spPr>
          <a:xfrm>
            <a:off x="5096880" y="343728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" name="CustomShape 96"/>
          <p:cNvSpPr/>
          <p:nvPr/>
        </p:nvSpPr>
        <p:spPr>
          <a:xfrm>
            <a:off x="5048640" y="336600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" name="CustomShape 97"/>
          <p:cNvSpPr/>
          <p:nvPr/>
        </p:nvSpPr>
        <p:spPr>
          <a:xfrm>
            <a:off x="5194080" y="34372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" name="CustomShape 98"/>
          <p:cNvSpPr/>
          <p:nvPr/>
        </p:nvSpPr>
        <p:spPr>
          <a:xfrm>
            <a:off x="5337360" y="336600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" name="CustomShape 99"/>
          <p:cNvSpPr/>
          <p:nvPr/>
        </p:nvSpPr>
        <p:spPr>
          <a:xfrm>
            <a:off x="5311440" y="365508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" name="CustomShape 100"/>
          <p:cNvSpPr/>
          <p:nvPr/>
        </p:nvSpPr>
        <p:spPr>
          <a:xfrm>
            <a:off x="5623200" y="372636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" name="CustomShape 101"/>
          <p:cNvSpPr/>
          <p:nvPr/>
        </p:nvSpPr>
        <p:spPr>
          <a:xfrm>
            <a:off x="5577840" y="34632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" name="CustomShape 102"/>
          <p:cNvSpPr/>
          <p:nvPr/>
        </p:nvSpPr>
        <p:spPr>
          <a:xfrm>
            <a:off x="4667760" y="41814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" name="CustomShape 103"/>
          <p:cNvSpPr/>
          <p:nvPr/>
        </p:nvSpPr>
        <p:spPr>
          <a:xfrm>
            <a:off x="4379040" y="463608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" name="CustomShape 104"/>
          <p:cNvSpPr/>
          <p:nvPr/>
        </p:nvSpPr>
        <p:spPr>
          <a:xfrm>
            <a:off x="5073840" y="41097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2" name="CustomShape 105"/>
          <p:cNvSpPr/>
          <p:nvPr/>
        </p:nvSpPr>
        <p:spPr>
          <a:xfrm>
            <a:off x="5217120" y="43729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3" name="CustomShape 106"/>
          <p:cNvSpPr/>
          <p:nvPr/>
        </p:nvSpPr>
        <p:spPr>
          <a:xfrm>
            <a:off x="4450320" y="47336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" name="CustomShape 107"/>
          <p:cNvSpPr/>
          <p:nvPr/>
        </p:nvSpPr>
        <p:spPr>
          <a:xfrm>
            <a:off x="3781080" y="370044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" name="CustomShape 108"/>
          <p:cNvSpPr/>
          <p:nvPr/>
        </p:nvSpPr>
        <p:spPr>
          <a:xfrm>
            <a:off x="3924000" y="370044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" name="CustomShape 109"/>
          <p:cNvSpPr/>
          <p:nvPr/>
        </p:nvSpPr>
        <p:spPr>
          <a:xfrm>
            <a:off x="3901320" y="365508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" name="CustomShape 110"/>
          <p:cNvSpPr/>
          <p:nvPr/>
        </p:nvSpPr>
        <p:spPr>
          <a:xfrm>
            <a:off x="4307400" y="394128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" name="CustomShape 111"/>
          <p:cNvSpPr/>
          <p:nvPr/>
        </p:nvSpPr>
        <p:spPr>
          <a:xfrm>
            <a:off x="4521600" y="389232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" name="CustomShape 112"/>
          <p:cNvSpPr/>
          <p:nvPr/>
        </p:nvSpPr>
        <p:spPr>
          <a:xfrm>
            <a:off x="4379040" y="315108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" name="CustomShape 113"/>
          <p:cNvSpPr/>
          <p:nvPr/>
        </p:nvSpPr>
        <p:spPr>
          <a:xfrm>
            <a:off x="4401360" y="391824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" name="CustomShape 114"/>
          <p:cNvSpPr/>
          <p:nvPr/>
        </p:nvSpPr>
        <p:spPr>
          <a:xfrm>
            <a:off x="4209840" y="327168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" name="CustomShape 115"/>
          <p:cNvSpPr/>
          <p:nvPr/>
        </p:nvSpPr>
        <p:spPr>
          <a:xfrm>
            <a:off x="4187160" y="39182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" name="CustomShape 116"/>
          <p:cNvSpPr/>
          <p:nvPr/>
        </p:nvSpPr>
        <p:spPr>
          <a:xfrm>
            <a:off x="4498920" y="36061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" name="CustomShape 117"/>
          <p:cNvSpPr/>
          <p:nvPr/>
        </p:nvSpPr>
        <p:spPr>
          <a:xfrm>
            <a:off x="4450320" y="336600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" name="CustomShape 118"/>
          <p:cNvSpPr/>
          <p:nvPr/>
        </p:nvSpPr>
        <p:spPr>
          <a:xfrm>
            <a:off x="4401360" y="343728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" name="CustomShape 119"/>
          <p:cNvSpPr/>
          <p:nvPr/>
        </p:nvSpPr>
        <p:spPr>
          <a:xfrm>
            <a:off x="4498920" y="34862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" name="CustomShape 120"/>
          <p:cNvSpPr/>
          <p:nvPr/>
        </p:nvSpPr>
        <p:spPr>
          <a:xfrm>
            <a:off x="3709080" y="30085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" name="CustomShape 121"/>
          <p:cNvSpPr/>
          <p:nvPr/>
        </p:nvSpPr>
        <p:spPr>
          <a:xfrm>
            <a:off x="3660840" y="310284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" name="CustomShape 122"/>
          <p:cNvSpPr/>
          <p:nvPr/>
        </p:nvSpPr>
        <p:spPr>
          <a:xfrm>
            <a:off x="3947040" y="30798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" name="CustomShape 123"/>
          <p:cNvSpPr/>
          <p:nvPr/>
        </p:nvSpPr>
        <p:spPr>
          <a:xfrm>
            <a:off x="3803760" y="329472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" name="CustomShape 124"/>
          <p:cNvSpPr/>
          <p:nvPr/>
        </p:nvSpPr>
        <p:spPr>
          <a:xfrm>
            <a:off x="4258800" y="379800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" name="CustomShape 125"/>
          <p:cNvSpPr/>
          <p:nvPr/>
        </p:nvSpPr>
        <p:spPr>
          <a:xfrm>
            <a:off x="4739400" y="38469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" name="CustomShape 126"/>
          <p:cNvSpPr/>
          <p:nvPr/>
        </p:nvSpPr>
        <p:spPr>
          <a:xfrm>
            <a:off x="4667760" y="384696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" name="CustomShape 127"/>
          <p:cNvSpPr/>
          <p:nvPr/>
        </p:nvSpPr>
        <p:spPr>
          <a:xfrm>
            <a:off x="4739400" y="36061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" name="CustomShape 128"/>
          <p:cNvSpPr/>
          <p:nvPr/>
        </p:nvSpPr>
        <p:spPr>
          <a:xfrm>
            <a:off x="4785120" y="3678120"/>
            <a:ext cx="2556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" name="CustomShape 129"/>
          <p:cNvSpPr/>
          <p:nvPr/>
        </p:nvSpPr>
        <p:spPr>
          <a:xfrm>
            <a:off x="4976640" y="324576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" name="CustomShape 130"/>
          <p:cNvSpPr/>
          <p:nvPr/>
        </p:nvSpPr>
        <p:spPr>
          <a:xfrm>
            <a:off x="4931280" y="300852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" name="CustomShape 131"/>
          <p:cNvSpPr/>
          <p:nvPr/>
        </p:nvSpPr>
        <p:spPr>
          <a:xfrm>
            <a:off x="4739400" y="2982600"/>
            <a:ext cx="2268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" name="CustomShape 132"/>
          <p:cNvSpPr/>
          <p:nvPr/>
        </p:nvSpPr>
        <p:spPr>
          <a:xfrm>
            <a:off x="4785120" y="2934000"/>
            <a:ext cx="25560" cy="2556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" name="CustomShape 133"/>
          <p:cNvSpPr/>
          <p:nvPr/>
        </p:nvSpPr>
        <p:spPr>
          <a:xfrm>
            <a:off x="4667760" y="3079800"/>
            <a:ext cx="22680" cy="2268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" name="Line 134"/>
          <p:cNvSpPr/>
          <p:nvPr/>
        </p:nvSpPr>
        <p:spPr>
          <a:xfrm flipH="1">
            <a:off x="3780720" y="3654720"/>
            <a:ext cx="789840" cy="646560"/>
          </a:xfrm>
          <a:prstGeom prst="line">
            <a:avLst/>
          </a:prstGeom>
          <a:ln w="6336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" name="Line 135"/>
          <p:cNvSpPr/>
          <p:nvPr/>
        </p:nvSpPr>
        <p:spPr>
          <a:xfrm flipV="1">
            <a:off x="4570560" y="2982240"/>
            <a:ext cx="360" cy="672480"/>
          </a:xfrm>
          <a:prstGeom prst="line">
            <a:avLst/>
          </a:prstGeom>
          <a:ln w="6336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" name="Line 136"/>
          <p:cNvSpPr/>
          <p:nvPr/>
        </p:nvSpPr>
        <p:spPr>
          <a:xfrm>
            <a:off x="4570560" y="3654720"/>
            <a:ext cx="789840" cy="503640"/>
          </a:xfrm>
          <a:prstGeom prst="line">
            <a:avLst/>
          </a:prstGeom>
          <a:ln w="6336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" name="CustomShape 137"/>
          <p:cNvSpPr/>
          <p:nvPr/>
        </p:nvSpPr>
        <p:spPr>
          <a:xfrm>
            <a:off x="4467600" y="4118400"/>
            <a:ext cx="119880" cy="119880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95" name="CustomShape 138"/>
          <p:cNvSpPr/>
          <p:nvPr/>
        </p:nvSpPr>
        <p:spPr>
          <a:xfrm>
            <a:off x="4977000" y="3400200"/>
            <a:ext cx="117000" cy="117000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96" name="CustomShape 139"/>
          <p:cNvSpPr/>
          <p:nvPr/>
        </p:nvSpPr>
        <p:spPr>
          <a:xfrm>
            <a:off x="4109760" y="3388680"/>
            <a:ext cx="119880" cy="119880"/>
          </a:xfrm>
          <a:prstGeom prst="octagon">
            <a:avLst>
              <a:gd name="adj" fmla="val 29287"/>
            </a:avLst>
          </a:prstGeom>
          <a:solidFill>
            <a:srgbClr val="008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97" name="CustomShape 140"/>
          <p:cNvSpPr/>
          <p:nvPr/>
        </p:nvSpPr>
        <p:spPr>
          <a:xfrm>
            <a:off x="6110280" y="2414520"/>
            <a:ext cx="3033360" cy="23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1840" indent="-231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Quantize via clustering, let cluster centers be the prototype “words”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1840" indent="-231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8" name="CustomShape 141"/>
          <p:cNvSpPr/>
          <p:nvPr/>
        </p:nvSpPr>
        <p:spPr>
          <a:xfrm>
            <a:off x="6110280" y="4484520"/>
            <a:ext cx="3033360" cy="30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1840" indent="-231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Determine which word to assign to each new image region by finding the closest cluster center.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9" name="CustomShape 142"/>
          <p:cNvSpPr/>
          <p:nvPr/>
        </p:nvSpPr>
        <p:spPr>
          <a:xfrm>
            <a:off x="1905120" y="4126320"/>
            <a:ext cx="1097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Word #2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0" name="CustomShape 143"/>
          <p:cNvSpPr/>
          <p:nvPr/>
        </p:nvSpPr>
        <p:spPr>
          <a:xfrm>
            <a:off x="1885680" y="4080240"/>
            <a:ext cx="2602080" cy="37512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1" name="CustomShape 144"/>
          <p:cNvSpPr/>
          <p:nvPr/>
        </p:nvSpPr>
        <p:spPr>
          <a:xfrm flipV="1">
            <a:off x="1407960" y="4659120"/>
            <a:ext cx="2947680" cy="85608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2" name="CustomShape 145"/>
          <p:cNvSpPr/>
          <p:nvPr/>
        </p:nvSpPr>
        <p:spPr>
          <a:xfrm>
            <a:off x="7696080" y="6550200"/>
            <a:ext cx="1904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3" name="TextShape 146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80796A7-1581-4BC7-8F1F-82E2D2B1F3D6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47" dur="indefinite" restart="never" nodeType="tmRoot">
          <p:childTnLst>
            <p:seq>
              <p:cTn id="848" dur="indefinite" nodeType="mainSeq">
                <p:childTnLst>
                  <p:par>
                    <p:cTn id="849" fill="hold">
                      <p:stCondLst>
                        <p:cond delay="indefinite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>
                                            <p:txEl>
                                              <p:pRg st="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3" fill="hold">
                      <p:stCondLst>
                        <p:cond delay="indefinite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7" fill="hold">
                      <p:stCondLst>
                        <p:cond delay="indefinite"/>
                      </p:stCondLst>
                      <p:childTnLst>
                        <p:par>
                          <p:cTn id="858" fill="hold">
                            <p:stCondLst>
                              <p:cond delay="0"/>
                            </p:stCondLst>
                            <p:childTnLst>
                              <p:par>
                                <p:cTn id="85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5" fill="hold">
                      <p:stCondLst>
                        <p:cond delay="indefinite"/>
                      </p:stCondLst>
                      <p:childTnLst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5" fill="hold">
                      <p:stCondLst>
                        <p:cond delay="indefinite"/>
                      </p:stCondLst>
                      <p:childTnLst>
                        <p:par>
                          <p:cTn id="876" fill="hold">
                            <p:stCondLst>
                              <p:cond delay="0"/>
                            </p:stCondLst>
                            <p:childTnLst>
                              <p:par>
                                <p:cTn id="8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9" fill="hold">
                      <p:stCondLst>
                        <p:cond delay="indefinite"/>
                      </p:stCondLst>
                      <p:childTnLst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nodeType="clickEffect" fill="hold" presetClass="emph" presetID="7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2000" fill="hold"/>
                                        <p:tgtEl>
                                          <p:spTgt spid="22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Picture 4" descr=""/>
          <p:cNvPicPr/>
          <p:nvPr/>
        </p:nvPicPr>
        <p:blipFill>
          <a:blip r:embed="rId1"/>
          <a:stretch/>
        </p:blipFill>
        <p:spPr>
          <a:xfrm>
            <a:off x="5235480" y="1031760"/>
            <a:ext cx="3352320" cy="2198160"/>
          </a:xfrm>
          <a:prstGeom prst="rect">
            <a:avLst/>
          </a:prstGeom>
          <a:ln>
            <a:noFill/>
          </a:ln>
        </p:spPr>
      </p:pic>
      <p:pic>
        <p:nvPicPr>
          <p:cNvPr id="2405" name="Picture 5" descr=""/>
          <p:cNvPicPr/>
          <p:nvPr/>
        </p:nvPicPr>
        <p:blipFill>
          <a:blip r:embed="rId2"/>
          <a:stretch/>
        </p:blipFill>
        <p:spPr>
          <a:xfrm>
            <a:off x="5207040" y="3540240"/>
            <a:ext cx="3284280" cy="1107720"/>
          </a:xfrm>
          <a:prstGeom prst="rect">
            <a:avLst/>
          </a:prstGeom>
          <a:ln>
            <a:noFill/>
          </a:ln>
        </p:spPr>
      </p:pic>
      <p:pic>
        <p:nvPicPr>
          <p:cNvPr id="2406" name="Picture 6" descr=""/>
          <p:cNvPicPr/>
          <p:nvPr/>
        </p:nvPicPr>
        <p:blipFill>
          <a:blip r:embed="rId3"/>
          <a:srcRect l="33819" t="0" r="0" b="0"/>
          <a:stretch/>
        </p:blipFill>
        <p:spPr>
          <a:xfrm>
            <a:off x="5141880" y="4838760"/>
            <a:ext cx="3428640" cy="1652400"/>
          </a:xfrm>
          <a:prstGeom prst="rect">
            <a:avLst/>
          </a:prstGeom>
          <a:ln>
            <a:noFill/>
          </a:ln>
        </p:spPr>
      </p:pic>
      <p:sp>
        <p:nvSpPr>
          <p:cNvPr id="2407" name="CustomShape 1"/>
          <p:cNvSpPr/>
          <p:nvPr/>
        </p:nvSpPr>
        <p:spPr>
          <a:xfrm>
            <a:off x="581040" y="1395360"/>
            <a:ext cx="4557240" cy="452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90000"/>
              </a:lnSpc>
              <a:buClr>
                <a:srgbClr val="000099"/>
              </a:buClr>
              <a:buSzPct val="115000"/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99"/>
              </a:buClr>
              <a:buSzPct val="115000"/>
              <a:buFont typeface="Symbol" charset="2"/>
              <a:buChar char=""/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99"/>
              </a:buClr>
              <a:buSzPct val="115000"/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8" name="CustomShape 2"/>
          <p:cNvSpPr/>
          <p:nvPr/>
        </p:nvSpPr>
        <p:spPr>
          <a:xfrm>
            <a:off x="446040" y="0"/>
            <a:ext cx="82292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 words and textons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9" name="CustomShape 3"/>
          <p:cNvSpPr/>
          <p:nvPr/>
        </p:nvSpPr>
        <p:spPr>
          <a:xfrm>
            <a:off x="914400" y="5715000"/>
            <a:ext cx="36856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Leung &amp; Malik 1999; Varma &amp; Zisserman, 2002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0" name="CustomShape 4"/>
          <p:cNvSpPr/>
          <p:nvPr/>
        </p:nvSpPr>
        <p:spPr>
          <a:xfrm>
            <a:off x="7696080" y="6550200"/>
            <a:ext cx="1904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1" name="TextShape 5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7D9BC69-365B-46EA-8589-D390F65929B6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83" dur="indefinite" restart="never" nodeType="tmRoot">
          <p:childTnLst>
            <p:seq>
              <p:cTn id="884" dur="indefinite" nodeType="mainSeq">
                <p:childTnLst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>
                                            <p:txEl>
                                              <p:pRg st="0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9" fill="hold">
                      <p:stCondLst>
                        <p:cond delay="indefinite"/>
                      </p:stCondLst>
                      <p:childTnLst>
                        <p:par>
                          <p:cTn id="890" fill="hold">
                            <p:stCondLst>
                              <p:cond delay="0"/>
                            </p:stCondLst>
                            <p:childTnLst>
                              <p:par>
                                <p:cTn id="8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>
                                            <p:txEl>
                                              <p:pRg st="56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3" fill="hold">
                      <p:stCondLst>
                        <p:cond delay="indefinite"/>
                      </p:stCondLst>
                      <p:childTnLst>
                        <p:par>
                          <p:cTn id="894" fill="hold">
                            <p:stCondLst>
                              <p:cond delay="0"/>
                            </p:stCondLst>
                            <p:childTnLst>
                              <p:par>
                                <p:cTn id="8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>
                                            <p:txEl>
                                              <p:pRg st="126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TextShape 1"/>
          <p:cNvSpPr txBox="1"/>
          <p:nvPr/>
        </p:nvSpPr>
        <p:spPr>
          <a:xfrm>
            <a:off x="0" y="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Recall: Texture representation 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13" name="CustomShape 2"/>
          <p:cNvSpPr/>
          <p:nvPr/>
        </p:nvSpPr>
        <p:spPr>
          <a:xfrm>
            <a:off x="6095880" y="5334120"/>
            <a:ext cx="25635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statistics to summarize patterns in small windows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414" name="Table 3"/>
          <p:cNvGraphicFramePr/>
          <p:nvPr/>
        </p:nvGraphicFramePr>
        <p:xfrm>
          <a:off x="5850000" y="1932120"/>
          <a:ext cx="3030120" cy="2928600"/>
        </p:xfrm>
        <a:graphic>
          <a:graphicData uri="http://schemas.openxmlformats.org/drawingml/2006/table">
            <a:tbl>
              <a:tblPr/>
              <a:tblGrid>
                <a:gridCol w="1010160"/>
                <a:gridCol w="1010160"/>
                <a:gridCol w="1010160"/>
              </a:tblGrid>
              <a:tr h="914040">
                <a:tc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1080" rIns="91080" tIns="45360" bIns="45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mean d/dx value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91080" rIns="91080" tIns="45360" bIns="45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mean d/dy value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639720">
                <a:tc>
                  <a:txBody>
                    <a:bodyPr lIns="91080" rIns="91080"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Win. #1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1080" rIns="91080"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1080" rIns="91080"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39720">
                <a:tc>
                  <a:txBody>
                    <a:bodyPr lIns="91080" rIns="91080"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Win.#2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1080" rIns="91080"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91080" rIns="91080"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639720">
                <a:tc>
                  <a:txBody>
                    <a:bodyPr lIns="91080" rIns="91080"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Win.#9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1080" rIns="91080"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        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91080" rIns="91080" tIns="45360" bIns="453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56840">
                <a:tc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sp>
        <p:nvSpPr>
          <p:cNvPr id="2415" name="CustomShape 4"/>
          <p:cNvSpPr/>
          <p:nvPr/>
        </p:nvSpPr>
        <p:spPr>
          <a:xfrm rot="5400000">
            <a:off x="6689880" y="5400720"/>
            <a:ext cx="164268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6" name="CustomShape 5"/>
          <p:cNvSpPr/>
          <p:nvPr/>
        </p:nvSpPr>
        <p:spPr>
          <a:xfrm>
            <a:off x="5813280" y="1895400"/>
            <a:ext cx="3066840" cy="2993760"/>
          </a:xfrm>
          <a:prstGeom prst="rect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" name="Line 6"/>
          <p:cNvSpPr/>
          <p:nvPr/>
        </p:nvSpPr>
        <p:spPr>
          <a:xfrm flipH="1">
            <a:off x="6835680" y="1895400"/>
            <a:ext cx="1440" cy="306864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" name="Line 7"/>
          <p:cNvSpPr/>
          <p:nvPr/>
        </p:nvSpPr>
        <p:spPr>
          <a:xfrm flipH="1">
            <a:off x="7893000" y="1895400"/>
            <a:ext cx="1440" cy="306684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" name="CustomShape 8"/>
          <p:cNvSpPr/>
          <p:nvPr/>
        </p:nvSpPr>
        <p:spPr>
          <a:xfrm rot="5400000">
            <a:off x="4921200" y="4938120"/>
            <a:ext cx="2999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0" name="CustomShape 9"/>
          <p:cNvSpPr/>
          <p:nvPr/>
        </p:nvSpPr>
        <p:spPr>
          <a:xfrm>
            <a:off x="1468440" y="4629240"/>
            <a:ext cx="31032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1" name="CustomShape 10"/>
          <p:cNvSpPr/>
          <p:nvPr/>
        </p:nvSpPr>
        <p:spPr>
          <a:xfrm flipH="1" flipV="1" rot="5400000">
            <a:off x="117720" y="3313800"/>
            <a:ext cx="270144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2" name="CustomShape 11"/>
          <p:cNvSpPr/>
          <p:nvPr/>
        </p:nvSpPr>
        <p:spPr>
          <a:xfrm>
            <a:off x="1395360" y="4848120"/>
            <a:ext cx="4490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 1 (mean d/dx value)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3" name="CustomShape 12"/>
          <p:cNvSpPr/>
          <p:nvPr/>
        </p:nvSpPr>
        <p:spPr>
          <a:xfrm rot="16200000">
            <a:off x="-1324440" y="2639520"/>
            <a:ext cx="4490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 2 (mean d/dy value)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4" name="CustomShape 13"/>
          <p:cNvSpPr/>
          <p:nvPr/>
        </p:nvSpPr>
        <p:spPr>
          <a:xfrm>
            <a:off x="1760400" y="313704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" name="CustomShape 14"/>
          <p:cNvSpPr/>
          <p:nvPr/>
        </p:nvSpPr>
        <p:spPr>
          <a:xfrm>
            <a:off x="3476520" y="364824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" name="CustomShape 15"/>
          <p:cNvSpPr/>
          <p:nvPr/>
        </p:nvSpPr>
        <p:spPr>
          <a:xfrm>
            <a:off x="3914640" y="196848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" name="CustomShape 16"/>
          <p:cNvSpPr/>
          <p:nvPr/>
        </p:nvSpPr>
        <p:spPr>
          <a:xfrm>
            <a:off x="3622680" y="193212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" name="CustomShape 17"/>
          <p:cNvSpPr/>
          <p:nvPr/>
        </p:nvSpPr>
        <p:spPr>
          <a:xfrm>
            <a:off x="3732120" y="226044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" name="CustomShape 18"/>
          <p:cNvSpPr/>
          <p:nvPr/>
        </p:nvSpPr>
        <p:spPr>
          <a:xfrm>
            <a:off x="3659040" y="394020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" name="CustomShape 19"/>
          <p:cNvSpPr/>
          <p:nvPr/>
        </p:nvSpPr>
        <p:spPr>
          <a:xfrm>
            <a:off x="1797120" y="222408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" name="CustomShape 20"/>
          <p:cNvSpPr/>
          <p:nvPr/>
        </p:nvSpPr>
        <p:spPr>
          <a:xfrm>
            <a:off x="2089080" y="255276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" name="CustomShape 21"/>
          <p:cNvSpPr/>
          <p:nvPr/>
        </p:nvSpPr>
        <p:spPr>
          <a:xfrm>
            <a:off x="3878280" y="375768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" name="CustomShape 22"/>
          <p:cNvSpPr/>
          <p:nvPr/>
        </p:nvSpPr>
        <p:spPr>
          <a:xfrm>
            <a:off x="1724040" y="394020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" name="CustomShape 23"/>
          <p:cNvSpPr/>
          <p:nvPr/>
        </p:nvSpPr>
        <p:spPr>
          <a:xfrm>
            <a:off x="2016000" y="426888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" name="CustomShape 24"/>
          <p:cNvSpPr/>
          <p:nvPr/>
        </p:nvSpPr>
        <p:spPr>
          <a:xfrm>
            <a:off x="2089080" y="394020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" name="CustomShape 25"/>
          <p:cNvSpPr/>
          <p:nvPr/>
        </p:nvSpPr>
        <p:spPr>
          <a:xfrm>
            <a:off x="2198520" y="415908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" name="CustomShape 26"/>
          <p:cNvSpPr/>
          <p:nvPr/>
        </p:nvSpPr>
        <p:spPr>
          <a:xfrm>
            <a:off x="1650960" y="431172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" name="CustomShape 27"/>
          <p:cNvSpPr/>
          <p:nvPr/>
        </p:nvSpPr>
        <p:spPr>
          <a:xfrm>
            <a:off x="1870200" y="408636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" name="CustomShape 28"/>
          <p:cNvSpPr/>
          <p:nvPr/>
        </p:nvSpPr>
        <p:spPr>
          <a:xfrm>
            <a:off x="1943280" y="375768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" name="CustomShape 29"/>
          <p:cNvSpPr/>
          <p:nvPr/>
        </p:nvSpPr>
        <p:spPr>
          <a:xfrm>
            <a:off x="2271600" y="401328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" name="CustomShape 30"/>
          <p:cNvSpPr/>
          <p:nvPr/>
        </p:nvSpPr>
        <p:spPr>
          <a:xfrm>
            <a:off x="1687680" y="383076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" name="CustomShape 31"/>
          <p:cNvSpPr/>
          <p:nvPr/>
        </p:nvSpPr>
        <p:spPr>
          <a:xfrm>
            <a:off x="2052720" y="226044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" name="CustomShape 32"/>
          <p:cNvSpPr/>
          <p:nvPr/>
        </p:nvSpPr>
        <p:spPr>
          <a:xfrm>
            <a:off x="1760400" y="200484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" name="CustomShape 33"/>
          <p:cNvSpPr/>
          <p:nvPr/>
        </p:nvSpPr>
        <p:spPr>
          <a:xfrm>
            <a:off x="3811680" y="409248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" name="CustomShape 34"/>
          <p:cNvSpPr/>
          <p:nvPr/>
        </p:nvSpPr>
        <p:spPr>
          <a:xfrm>
            <a:off x="1833480" y="244332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" name="CustomShape 35"/>
          <p:cNvSpPr/>
          <p:nvPr/>
        </p:nvSpPr>
        <p:spPr>
          <a:xfrm>
            <a:off x="2241720" y="401328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" name="CustomShape 36"/>
          <p:cNvSpPr/>
          <p:nvPr/>
        </p:nvSpPr>
        <p:spPr>
          <a:xfrm>
            <a:off x="2351160" y="423216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" name="CustomShape 37"/>
          <p:cNvSpPr/>
          <p:nvPr/>
        </p:nvSpPr>
        <p:spPr>
          <a:xfrm>
            <a:off x="2424240" y="408636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" name="CustomShape 38"/>
          <p:cNvSpPr/>
          <p:nvPr/>
        </p:nvSpPr>
        <p:spPr>
          <a:xfrm>
            <a:off x="2016000" y="357516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" name="CustomShape 39"/>
          <p:cNvSpPr/>
          <p:nvPr/>
        </p:nvSpPr>
        <p:spPr>
          <a:xfrm>
            <a:off x="2125800" y="379404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" name="CustomShape 40"/>
          <p:cNvSpPr/>
          <p:nvPr/>
        </p:nvSpPr>
        <p:spPr>
          <a:xfrm>
            <a:off x="2198520" y="364824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" name="CustomShape 41"/>
          <p:cNvSpPr/>
          <p:nvPr/>
        </p:nvSpPr>
        <p:spPr>
          <a:xfrm>
            <a:off x="2168640" y="364824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" name="CustomShape 42"/>
          <p:cNvSpPr/>
          <p:nvPr/>
        </p:nvSpPr>
        <p:spPr>
          <a:xfrm>
            <a:off x="2278080" y="386712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" name="CustomShape 43"/>
          <p:cNvSpPr/>
          <p:nvPr/>
        </p:nvSpPr>
        <p:spPr>
          <a:xfrm>
            <a:off x="2351160" y="3720960"/>
            <a:ext cx="218880" cy="255240"/>
          </a:xfrm>
          <a:prstGeom prst="ellipse">
            <a:avLst/>
          </a:pr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" name="CustomShape 44"/>
          <p:cNvSpPr/>
          <p:nvPr/>
        </p:nvSpPr>
        <p:spPr>
          <a:xfrm>
            <a:off x="1395360" y="5645160"/>
            <a:ext cx="18982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 with small gradient in both directions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6" name="CustomShape 45"/>
          <p:cNvSpPr/>
          <p:nvPr/>
        </p:nvSpPr>
        <p:spPr>
          <a:xfrm>
            <a:off x="1359000" y="3392640"/>
            <a:ext cx="1715760" cy="1387080"/>
          </a:xfrm>
          <a:prstGeom prst="ellipse">
            <a:avLst/>
          </a:prstGeom>
          <a:noFill/>
          <a:ln cap="rnd" w="9360">
            <a:solidFill>
              <a:srgbClr val="c00000"/>
            </a:solidFill>
            <a:custDash>
              <a:ds d="4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" name="CustomShape 46"/>
          <p:cNvSpPr/>
          <p:nvPr/>
        </p:nvSpPr>
        <p:spPr>
          <a:xfrm flipV="1" rot="16200000">
            <a:off x="1769040" y="5226120"/>
            <a:ext cx="91260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8" name="CustomShape 47"/>
          <p:cNvSpPr/>
          <p:nvPr/>
        </p:nvSpPr>
        <p:spPr>
          <a:xfrm>
            <a:off x="3075120" y="3392640"/>
            <a:ext cx="1715760" cy="1387440"/>
          </a:xfrm>
          <a:prstGeom prst="ellipse">
            <a:avLst/>
          </a:prstGeom>
          <a:noFill/>
          <a:ln cap="rnd" w="9360">
            <a:solidFill>
              <a:srgbClr val="c00000"/>
            </a:solidFill>
            <a:custDash>
              <a:ds d="4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" name="CustomShape 48"/>
          <p:cNvSpPr/>
          <p:nvPr/>
        </p:nvSpPr>
        <p:spPr>
          <a:xfrm>
            <a:off x="3476520" y="5656680"/>
            <a:ext cx="18982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 with primarily vertical edges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0" name="CustomShape 49"/>
          <p:cNvSpPr/>
          <p:nvPr/>
        </p:nvSpPr>
        <p:spPr>
          <a:xfrm flipV="1" rot="16200000">
            <a:off x="3668040" y="5263560"/>
            <a:ext cx="912600" cy="1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1" name="CustomShape 50"/>
          <p:cNvSpPr/>
          <p:nvPr/>
        </p:nvSpPr>
        <p:spPr>
          <a:xfrm>
            <a:off x="1431720" y="1712880"/>
            <a:ext cx="1715760" cy="1387080"/>
          </a:xfrm>
          <a:prstGeom prst="ellipse">
            <a:avLst/>
          </a:prstGeom>
          <a:noFill/>
          <a:ln cap="rnd" w="9360">
            <a:solidFill>
              <a:srgbClr val="c00000"/>
            </a:solidFill>
            <a:custDash>
              <a:ds d="4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" name="CustomShape 51"/>
          <p:cNvSpPr/>
          <p:nvPr/>
        </p:nvSpPr>
        <p:spPr>
          <a:xfrm>
            <a:off x="0" y="909720"/>
            <a:ext cx="21618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 with primarily horizontal edges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3" name="CustomShape 52"/>
          <p:cNvSpPr/>
          <p:nvPr/>
        </p:nvSpPr>
        <p:spPr>
          <a:xfrm>
            <a:off x="1212840" y="1530360"/>
            <a:ext cx="470160" cy="38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4" name="CustomShape 53"/>
          <p:cNvSpPr/>
          <p:nvPr/>
        </p:nvSpPr>
        <p:spPr>
          <a:xfrm>
            <a:off x="3987720" y="1201680"/>
            <a:ext cx="1898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5" name="CustomShape 54"/>
          <p:cNvSpPr/>
          <p:nvPr/>
        </p:nvSpPr>
        <p:spPr>
          <a:xfrm>
            <a:off x="3002040" y="1676520"/>
            <a:ext cx="1715760" cy="1387080"/>
          </a:xfrm>
          <a:prstGeom prst="ellipse">
            <a:avLst/>
          </a:prstGeom>
          <a:noFill/>
          <a:ln cap="rnd" w="9360">
            <a:solidFill>
              <a:srgbClr val="c00000"/>
            </a:solidFill>
            <a:custDash>
              <a:ds d="4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" name="CustomShape 55"/>
          <p:cNvSpPr/>
          <p:nvPr/>
        </p:nvSpPr>
        <p:spPr>
          <a:xfrm rot="5400000">
            <a:off x="4243680" y="1603080"/>
            <a:ext cx="182160" cy="10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7" name="CustomShape 56"/>
          <p:cNvSpPr/>
          <p:nvPr/>
        </p:nvSpPr>
        <p:spPr>
          <a:xfrm>
            <a:off x="7696080" y="6550200"/>
            <a:ext cx="1904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8" name="TextShape 57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FBA90EF-36BE-43AF-B453-E6E89E3AA865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97" dur="indefinite" restart="never" nodeType="tmRoot">
          <p:childTnLst>
            <p:seq>
              <p:cTn id="8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5" descr=""/>
          <p:cNvPicPr/>
          <p:nvPr/>
        </p:nvPicPr>
        <p:blipFill>
          <a:blip r:embed="rId1"/>
          <a:srcRect l="48248" t="33333" r="35685" b="40722"/>
          <a:stretch/>
        </p:blipFill>
        <p:spPr>
          <a:xfrm>
            <a:off x="6477120" y="3124080"/>
            <a:ext cx="609120" cy="533160"/>
          </a:xfrm>
          <a:prstGeom prst="rect">
            <a:avLst/>
          </a:prstGeom>
          <a:ln w="9360">
            <a:noFill/>
          </a:ln>
        </p:spPr>
      </p:pic>
      <p:sp>
        <p:nvSpPr>
          <p:cNvPr id="563" name="CustomShape 1"/>
          <p:cNvSpPr/>
          <p:nvPr/>
        </p:nvSpPr>
        <p:spPr>
          <a:xfrm>
            <a:off x="0" y="152280"/>
            <a:ext cx="914364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Goal: descriptor distinctiveness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838080" y="1371600"/>
            <a:ext cx="7619760" cy="481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33280" indent="-2329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want to be able to reliably determine which point goes with which.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3280" indent="-2329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Must provide some invariance to geometric and photometric differences between the two views.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5" name="Picture 4" descr=""/>
          <p:cNvPicPr/>
          <p:nvPr/>
        </p:nvPicPr>
        <p:blipFill>
          <a:blip r:embed="rId2"/>
          <a:stretch/>
        </p:blipFill>
        <p:spPr>
          <a:xfrm>
            <a:off x="478800" y="2514600"/>
            <a:ext cx="3463920" cy="2020680"/>
          </a:xfrm>
          <a:prstGeom prst="rect">
            <a:avLst/>
          </a:prstGeom>
          <a:ln w="9360">
            <a:noFill/>
          </a:ln>
        </p:spPr>
      </p:pic>
      <p:sp>
        <p:nvSpPr>
          <p:cNvPr id="566" name="CustomShape 3"/>
          <p:cNvSpPr/>
          <p:nvPr/>
        </p:nvSpPr>
        <p:spPr>
          <a:xfrm>
            <a:off x="1710360" y="3130560"/>
            <a:ext cx="153720" cy="15372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4"/>
          <p:cNvSpPr/>
          <p:nvPr/>
        </p:nvSpPr>
        <p:spPr>
          <a:xfrm>
            <a:off x="1248480" y="3746520"/>
            <a:ext cx="153720" cy="15372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5"/>
          <p:cNvSpPr/>
          <p:nvPr/>
        </p:nvSpPr>
        <p:spPr>
          <a:xfrm>
            <a:off x="1864440" y="4054320"/>
            <a:ext cx="153720" cy="15372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6"/>
          <p:cNvSpPr/>
          <p:nvPr/>
        </p:nvSpPr>
        <p:spPr>
          <a:xfrm>
            <a:off x="2480400" y="3592440"/>
            <a:ext cx="153720" cy="15372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70" name="Picture 5" descr=""/>
          <p:cNvPicPr/>
          <p:nvPr/>
        </p:nvPicPr>
        <p:blipFill>
          <a:blip r:embed="rId3"/>
          <a:stretch/>
        </p:blipFill>
        <p:spPr>
          <a:xfrm>
            <a:off x="4743360" y="2514600"/>
            <a:ext cx="3790800" cy="2057040"/>
          </a:xfrm>
          <a:prstGeom prst="rect">
            <a:avLst/>
          </a:prstGeom>
          <a:ln w="9360">
            <a:noFill/>
          </a:ln>
        </p:spPr>
      </p:pic>
      <p:sp>
        <p:nvSpPr>
          <p:cNvPr id="571" name="CustomShape 7"/>
          <p:cNvSpPr/>
          <p:nvPr/>
        </p:nvSpPr>
        <p:spPr>
          <a:xfrm>
            <a:off x="6858360" y="3439440"/>
            <a:ext cx="184680" cy="184680"/>
          </a:xfrm>
          <a:prstGeom prst="ellipse">
            <a:avLst/>
          </a:prstGeom>
          <a:solidFill>
            <a:srgbClr val="ff33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8"/>
          <p:cNvSpPr/>
          <p:nvPr/>
        </p:nvSpPr>
        <p:spPr>
          <a:xfrm>
            <a:off x="5968440" y="3924720"/>
            <a:ext cx="184680" cy="184680"/>
          </a:xfrm>
          <a:prstGeom prst="ellipse">
            <a:avLst/>
          </a:prstGeom>
          <a:solidFill>
            <a:srgbClr val="ff33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9"/>
          <p:cNvSpPr/>
          <p:nvPr/>
        </p:nvSpPr>
        <p:spPr>
          <a:xfrm>
            <a:off x="5852880" y="2699640"/>
            <a:ext cx="184680" cy="184680"/>
          </a:xfrm>
          <a:prstGeom prst="ellipse">
            <a:avLst/>
          </a:prstGeom>
          <a:solidFill>
            <a:srgbClr val="ff33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0"/>
          <p:cNvSpPr/>
          <p:nvPr/>
        </p:nvSpPr>
        <p:spPr>
          <a:xfrm>
            <a:off x="5298120" y="3439440"/>
            <a:ext cx="184680" cy="184680"/>
          </a:xfrm>
          <a:prstGeom prst="ellipse">
            <a:avLst/>
          </a:prstGeom>
          <a:solidFill>
            <a:srgbClr val="ff33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1"/>
          <p:cNvSpPr/>
          <p:nvPr/>
        </p:nvSpPr>
        <p:spPr>
          <a:xfrm>
            <a:off x="4038480" y="3565440"/>
            <a:ext cx="609120" cy="1004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33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5" descr=""/>
          <p:cNvPicPr/>
          <p:nvPr/>
        </p:nvPicPr>
        <p:blipFill>
          <a:blip r:embed="rId4"/>
          <a:srcRect l="22107" t="0" r="59797" b="70361"/>
          <a:stretch/>
        </p:blipFill>
        <p:spPr>
          <a:xfrm>
            <a:off x="5410080" y="2743200"/>
            <a:ext cx="685440" cy="609120"/>
          </a:xfrm>
          <a:prstGeom prst="rect">
            <a:avLst/>
          </a:prstGeom>
          <a:ln w="9360">
            <a:noFill/>
          </a:ln>
        </p:spPr>
      </p:pic>
      <p:pic>
        <p:nvPicPr>
          <p:cNvPr id="577" name="Picture 5" descr=""/>
          <p:cNvPicPr/>
          <p:nvPr/>
        </p:nvPicPr>
        <p:blipFill>
          <a:blip r:embed="rId5"/>
          <a:srcRect l="8045" t="33333" r="71853" b="33333"/>
          <a:stretch/>
        </p:blipFill>
        <p:spPr>
          <a:xfrm>
            <a:off x="4648320" y="3124080"/>
            <a:ext cx="609120" cy="548280"/>
          </a:xfrm>
          <a:prstGeom prst="rect">
            <a:avLst/>
          </a:prstGeom>
          <a:ln w="9360">
            <a:noFill/>
          </a:ln>
        </p:spPr>
      </p:pic>
      <p:pic>
        <p:nvPicPr>
          <p:cNvPr id="578" name="Picture 5" descr=""/>
          <p:cNvPicPr/>
          <p:nvPr/>
        </p:nvPicPr>
        <p:blipFill>
          <a:blip r:embed="rId6"/>
          <a:srcRect l="28147" t="62972" r="55786" b="7389"/>
          <a:stretch/>
        </p:blipFill>
        <p:spPr>
          <a:xfrm>
            <a:off x="5638680" y="3733920"/>
            <a:ext cx="609120" cy="609120"/>
          </a:xfrm>
          <a:prstGeom prst="rect">
            <a:avLst/>
          </a:prstGeom>
          <a:ln w="9360">
            <a:noFill/>
          </a:ln>
        </p:spPr>
      </p:pic>
      <p:pic>
        <p:nvPicPr>
          <p:cNvPr id="579" name="Picture 4" descr=""/>
          <p:cNvPicPr/>
          <p:nvPr/>
        </p:nvPicPr>
        <p:blipFill>
          <a:blip r:embed="rId7"/>
          <a:srcRect l="24186" t="20814" r="56015" b="45265"/>
          <a:stretch/>
        </p:blipFill>
        <p:spPr>
          <a:xfrm>
            <a:off x="1447920" y="2895480"/>
            <a:ext cx="685440" cy="685440"/>
          </a:xfrm>
          <a:prstGeom prst="rect">
            <a:avLst/>
          </a:prstGeom>
          <a:ln w="9360">
            <a:noFill/>
          </a:ln>
        </p:spPr>
      </p:pic>
      <p:sp>
        <p:nvSpPr>
          <p:cNvPr id="580" name="TextShape 1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CCF903B6-B334-4EB7-BEB8-2D9FCA59DD0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3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6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9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2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8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73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76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79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8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8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88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91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74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TextShape 1"/>
          <p:cNvSpPr txBox="1"/>
          <p:nvPr/>
        </p:nvSpPr>
        <p:spPr>
          <a:xfrm>
            <a:off x="457200" y="1429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vocabulary 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7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Issues: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Sampling strategy: where to extract features?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Clustering / quantization algorithm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Unsupervised vs. supervised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corpus provides features (universal vocabulary?)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Vocabulary size, number of words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71" name="CustomShape 3"/>
          <p:cNvSpPr/>
          <p:nvPr/>
        </p:nvSpPr>
        <p:spPr>
          <a:xfrm>
            <a:off x="7696080" y="6550200"/>
            <a:ext cx="1904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Kristen Grauman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2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FC4EFBE-3A21-4AF8-8712-3889C3BC5B59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99" dur="indefinite" restart="never" nodeType="tmRoot">
          <p:childTnLst>
            <p:seq>
              <p:cTn id="900" dur="indefinite" nodeType="mainSeq">
                <p:childTnLst>
                  <p:par>
                    <p:cTn id="901" nodeType="clickEffect" fill="hold">
                      <p:stCondLst>
                        <p:cond delay="indefinite"/>
                      </p:stCondLst>
                      <p:childTnLst>
                        <p:par>
                          <p:cTn id="90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>
                                            <p:txEl>
                                              <p:pRg st="54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5" nodeType="clickEffect" fill="hold">
                      <p:stCondLst>
                        <p:cond delay="indefinite"/>
                      </p:stCondLst>
                      <p:childTnLst>
                        <p:par>
                          <p:cTn id="90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>
                                            <p:txEl>
                                              <p:pRg st="90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nodeType="clickEffect" fill="hold">
                      <p:stCondLst>
                        <p:cond delay="indefinite"/>
                      </p:stCondLst>
                      <p:childTnLst>
                        <p:par>
                          <p:cTn id="91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>
                                            <p:txEl>
                                              <p:pRg st="118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3" nodeType="clickEffect" fill="hold">
                      <p:stCondLst>
                        <p:cond delay="indefinite"/>
                      </p:stCondLst>
                      <p:childTnLst>
                        <p:par>
                          <p:cTn id="9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>
                                            <p:txEl>
                                              <p:pRg st="172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0" y="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TextShape 2"/>
          <p:cNvSpPr txBox="1"/>
          <p:nvPr/>
        </p:nvSpPr>
        <p:spPr>
          <a:xfrm>
            <a:off x="457200" y="1143000"/>
            <a:ext cx="472392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Detection: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Identify the interest points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80808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Description</a:t>
            </a:r>
            <a:r>
              <a:rPr b="0" lang="en-US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:Extract vector feature descriptor surrounding each interest point.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80808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Matching: </a:t>
            </a:r>
            <a:r>
              <a:rPr b="0" lang="en-US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Determine correspondence between descriptors in two views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3" name="Picture 4" descr=""/>
          <p:cNvPicPr/>
          <p:nvPr/>
        </p:nvPicPr>
        <p:blipFill>
          <a:blip r:embed="rId1"/>
          <a:stretch/>
        </p:blipFill>
        <p:spPr>
          <a:xfrm>
            <a:off x="5638680" y="1066680"/>
            <a:ext cx="2437920" cy="1767240"/>
          </a:xfrm>
          <a:prstGeom prst="rect">
            <a:avLst/>
          </a:prstGeom>
          <a:ln w="9360">
            <a:noFill/>
          </a:ln>
        </p:spPr>
      </p:pic>
      <p:sp>
        <p:nvSpPr>
          <p:cNvPr id="584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DEA295E4-65C2-482D-90E1-8F4CD1965A4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TextShape 2"/>
          <p:cNvSpPr txBox="1"/>
          <p:nvPr/>
        </p:nvSpPr>
        <p:spPr>
          <a:xfrm>
            <a:off x="457200" y="5546880"/>
            <a:ext cx="8229240" cy="578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points would you choose?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7" name="Picture 3" descr=""/>
          <p:cNvPicPr/>
          <p:nvPr/>
        </p:nvPicPr>
        <p:blipFill>
          <a:blip r:embed="rId1"/>
          <a:stretch/>
        </p:blipFill>
        <p:spPr>
          <a:xfrm>
            <a:off x="665280" y="252360"/>
            <a:ext cx="7772040" cy="5183640"/>
          </a:xfrm>
          <a:prstGeom prst="rect">
            <a:avLst/>
          </a:prstGeom>
          <a:ln>
            <a:noFill/>
          </a:ln>
        </p:spPr>
      </p:pic>
      <p:sp>
        <p:nvSpPr>
          <p:cNvPr id="588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118D6F9A-A1AA-451F-A541-D837DC77CC2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Shape 1"/>
          <p:cNvSpPr txBox="1"/>
          <p:nvPr/>
        </p:nvSpPr>
        <p:spPr>
          <a:xfrm>
            <a:off x="685800" y="228600"/>
            <a:ext cx="7772040" cy="533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TextShape 2"/>
          <p:cNvSpPr txBox="1"/>
          <p:nvPr/>
        </p:nvSpPr>
        <p:spPr>
          <a:xfrm>
            <a:off x="685800" y="990720"/>
            <a:ext cx="7467120" cy="182844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should easily recognize the point by looking through a small window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Shifting a window in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direction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should give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large change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intensity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1" name="Picture 5" descr=""/>
          <p:cNvPicPr/>
          <p:nvPr/>
        </p:nvPicPr>
        <p:blipFill>
          <a:blip r:embed="rId1"/>
          <a:stretch/>
        </p:blipFill>
        <p:spPr>
          <a:xfrm>
            <a:off x="3429000" y="2895480"/>
            <a:ext cx="2285640" cy="228564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592" name="CustomShape 3"/>
          <p:cNvSpPr/>
          <p:nvPr/>
        </p:nvSpPr>
        <p:spPr>
          <a:xfrm>
            <a:off x="3429000" y="5213520"/>
            <a:ext cx="2437920" cy="1552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“</a:t>
            </a:r>
            <a:r>
              <a:rPr b="0" lang="en-US" sz="2400" spc="-1" strike="noStrike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edge”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: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no change along the edge direction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CustomShape 4"/>
          <p:cNvSpPr/>
          <p:nvPr/>
        </p:nvSpPr>
        <p:spPr>
          <a:xfrm>
            <a:off x="3962520" y="3962520"/>
            <a:ext cx="685440" cy="685440"/>
          </a:xfrm>
          <a:prstGeom prst="rect">
            <a:avLst/>
          </a:prstGeom>
          <a:solidFill>
            <a:srgbClr val="ffcc99">
              <a:alpha val="40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Line 5"/>
          <p:cNvSpPr/>
          <p:nvPr/>
        </p:nvSpPr>
        <p:spPr>
          <a:xfrm flipV="1">
            <a:off x="3733560" y="4038480"/>
            <a:ext cx="360" cy="533520"/>
          </a:xfrm>
          <a:prstGeom prst="line">
            <a:avLst/>
          </a:prstGeom>
          <a:ln w="9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95" name="Picture 10" descr=""/>
          <p:cNvPicPr/>
          <p:nvPr/>
        </p:nvPicPr>
        <p:blipFill>
          <a:blip r:embed="rId2"/>
          <a:stretch/>
        </p:blipFill>
        <p:spPr>
          <a:xfrm>
            <a:off x="6019920" y="2895480"/>
            <a:ext cx="2285640" cy="228564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596" name="CustomShape 6"/>
          <p:cNvSpPr/>
          <p:nvPr/>
        </p:nvSpPr>
        <p:spPr>
          <a:xfrm>
            <a:off x="6248520" y="5213520"/>
            <a:ext cx="2437920" cy="1552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“</a:t>
            </a:r>
            <a:r>
              <a:rPr b="0" lang="en-US" sz="2400" spc="-1" strike="noStrike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corner”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: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significant change in all directions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7"/>
          <p:cNvSpPr/>
          <p:nvPr/>
        </p:nvSpPr>
        <p:spPr>
          <a:xfrm>
            <a:off x="6705720" y="3200400"/>
            <a:ext cx="685440" cy="685440"/>
          </a:xfrm>
          <a:prstGeom prst="rect">
            <a:avLst/>
          </a:prstGeom>
          <a:solidFill>
            <a:srgbClr val="ffcc99">
              <a:alpha val="40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Line 8"/>
          <p:cNvSpPr/>
          <p:nvPr/>
        </p:nvSpPr>
        <p:spPr>
          <a:xfrm flipH="1">
            <a:off x="6476760" y="3886200"/>
            <a:ext cx="228600" cy="22860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Line 9"/>
          <p:cNvSpPr/>
          <p:nvPr/>
        </p:nvSpPr>
        <p:spPr>
          <a:xfrm flipH="1" flipV="1">
            <a:off x="6476760" y="2971800"/>
            <a:ext cx="228600" cy="22860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Line 10"/>
          <p:cNvSpPr/>
          <p:nvPr/>
        </p:nvSpPr>
        <p:spPr>
          <a:xfrm>
            <a:off x="7391160" y="3886200"/>
            <a:ext cx="228600" cy="228600"/>
          </a:xfrm>
          <a:prstGeom prst="line">
            <a:avLst/>
          </a:prstGeom>
          <a:ln w="93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Line 11"/>
          <p:cNvSpPr/>
          <p:nvPr/>
        </p:nvSpPr>
        <p:spPr>
          <a:xfrm flipV="1">
            <a:off x="7391160" y="2971800"/>
            <a:ext cx="228600" cy="22860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02" name="Picture 18" descr=""/>
          <p:cNvPicPr/>
          <p:nvPr/>
        </p:nvPicPr>
        <p:blipFill>
          <a:blip r:embed="rId3"/>
          <a:stretch/>
        </p:blipFill>
        <p:spPr>
          <a:xfrm>
            <a:off x="838080" y="2895480"/>
            <a:ext cx="2285640" cy="228564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603" name="CustomShape 12"/>
          <p:cNvSpPr/>
          <p:nvPr/>
        </p:nvSpPr>
        <p:spPr>
          <a:xfrm>
            <a:off x="762120" y="5213520"/>
            <a:ext cx="2057040" cy="191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“</a:t>
            </a:r>
            <a:r>
              <a:rPr b="0" lang="en-US" sz="2400" spc="-1" strike="noStrike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flat”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 region: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/>
              </a:rPr>
              <a:t>no change in all directions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13"/>
          <p:cNvSpPr/>
          <p:nvPr/>
        </p:nvSpPr>
        <p:spPr>
          <a:xfrm>
            <a:off x="2133720" y="3962520"/>
            <a:ext cx="685440" cy="685440"/>
          </a:xfrm>
          <a:prstGeom prst="rect">
            <a:avLst/>
          </a:prstGeom>
          <a:solidFill>
            <a:srgbClr val="ffcc99">
              <a:alpha val="40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Line 14"/>
          <p:cNvSpPr/>
          <p:nvPr/>
        </p:nvSpPr>
        <p:spPr>
          <a:xfrm>
            <a:off x="2819160" y="4647960"/>
            <a:ext cx="228600" cy="228600"/>
          </a:xfrm>
          <a:prstGeom prst="line">
            <a:avLst/>
          </a:prstGeom>
          <a:ln w="93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Line 15"/>
          <p:cNvSpPr/>
          <p:nvPr/>
        </p:nvSpPr>
        <p:spPr>
          <a:xfrm flipH="1">
            <a:off x="1904760" y="4647960"/>
            <a:ext cx="228600" cy="228600"/>
          </a:xfrm>
          <a:prstGeom prst="line">
            <a:avLst/>
          </a:prstGeom>
          <a:ln w="93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Line 16"/>
          <p:cNvSpPr/>
          <p:nvPr/>
        </p:nvSpPr>
        <p:spPr>
          <a:xfrm flipH="1" flipV="1">
            <a:off x="1904760" y="3733560"/>
            <a:ext cx="228600" cy="228600"/>
          </a:xfrm>
          <a:prstGeom prst="line">
            <a:avLst/>
          </a:prstGeom>
          <a:ln w="93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Line 17"/>
          <p:cNvSpPr/>
          <p:nvPr/>
        </p:nvSpPr>
        <p:spPr>
          <a:xfrm flipV="1">
            <a:off x="2819160" y="3733560"/>
            <a:ext cx="228600" cy="228600"/>
          </a:xfrm>
          <a:prstGeom prst="line">
            <a:avLst/>
          </a:prstGeom>
          <a:ln w="936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8"/>
          <p:cNvSpPr/>
          <p:nvPr/>
        </p:nvSpPr>
        <p:spPr>
          <a:xfrm>
            <a:off x="-8280" y="6578640"/>
            <a:ext cx="459792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Slide credit: Alyosha Efros,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Darya Frolova, Denis Simakov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TextShape 19"/>
          <p:cNvSpPr txBox="1"/>
          <p:nvPr/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C9AFE4D6-9DB3-456B-9BED-D7C58DD022D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2872</TotalTime>
  <Application>LibreOffice/5.1.4.2$Linux_X86_64 LibreOffice_project/10m0$Build-2</Application>
  <Company>UT-Austin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2011-02-22T03:49:47Z</dcterms:created>
  <dc:creator/>
  <dc:description/>
  <dc:language>en-US</dc:language>
  <cp:lastModifiedBy/>
  <cp:lastPrinted>2015-05-07T23:04:00Z</cp:lastPrinted>
  <dcterms:modified xsi:type="dcterms:W3CDTF">2017-10-21T18:19:35Z</dcterms:modified>
  <cp:revision>135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UT-Austin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49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69</vt:i4>
  </property>
</Properties>
</file>